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19_C26F501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9" r:id="rId5"/>
    <p:sldId id="258" r:id="rId6"/>
    <p:sldId id="275" r:id="rId7"/>
    <p:sldId id="293" r:id="rId8"/>
    <p:sldId id="276" r:id="rId9"/>
    <p:sldId id="278" r:id="rId10"/>
    <p:sldId id="280" r:id="rId11"/>
    <p:sldId id="277" r:id="rId12"/>
    <p:sldId id="279" r:id="rId13"/>
    <p:sldId id="281" r:id="rId14"/>
    <p:sldId id="283" r:id="rId15"/>
    <p:sldId id="282" r:id="rId16"/>
    <p:sldId id="284" r:id="rId17"/>
    <p:sldId id="285" r:id="rId18"/>
    <p:sldId id="286" r:id="rId19"/>
    <p:sldId id="294" r:id="rId20"/>
    <p:sldId id="288" r:id="rId21"/>
    <p:sldId id="287" r:id="rId22"/>
    <p:sldId id="289" r:id="rId23"/>
    <p:sldId id="290" r:id="rId24"/>
    <p:sldId id="291" r:id="rId25"/>
    <p:sldId id="292" r:id="rId26"/>
    <p:sldId id="267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4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E25F18-0429-F209-2078-FB8487635530}" name="Marc-Antoine Blanchet" initials="MB" userId="S::marcantoine.blanchet@Sonatest.com::a94b0ab0-e434-42fb-8327-2c4b3c23d5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3565A"/>
    <a:srgbClr val="FEDD00"/>
    <a:srgbClr val="6B6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5959F-984C-4DA1-8A2C-BD99D0B290CF}" v="413" dt="2024-11-01T14:33:58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86467" autoAdjust="0"/>
  </p:normalViewPr>
  <p:slideViewPr>
    <p:cSldViewPr snapToGrid="0">
      <p:cViewPr>
        <p:scale>
          <a:sx n="100" d="100"/>
          <a:sy n="100" d="100"/>
        </p:scale>
        <p:origin x="120" y="-446"/>
      </p:cViewPr>
      <p:guideLst>
        <p:guide orient="horz" pos="572"/>
        <p:guide pos="3840"/>
        <p:guide pos="574"/>
        <p:guide orient="horz" pos="2260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e Rioux" userId="38508a2e-6ca2-4b6b-95f5-f3499bba4cc4" providerId="ADAL" clId="{CAD8645D-5D63-4892-9193-63EADFFCFAB1}"/>
    <pc:docChg chg="undo custSel modSld modMainMaster">
      <pc:chgData name="Philippe Rioux" userId="38508a2e-6ca2-4b6b-95f5-f3499bba4cc4" providerId="ADAL" clId="{CAD8645D-5D63-4892-9193-63EADFFCFAB1}" dt="2024-10-29T14:52:31.046" v="7" actId="1076"/>
      <pc:docMkLst>
        <pc:docMk/>
      </pc:docMkLst>
      <pc:sldChg chg="addSp delSp modSp mod">
        <pc:chgData name="Philippe Rioux" userId="38508a2e-6ca2-4b6b-95f5-f3499bba4cc4" providerId="ADAL" clId="{CAD8645D-5D63-4892-9193-63EADFFCFAB1}" dt="2024-10-29T14:52:31.046" v="7" actId="1076"/>
        <pc:sldMkLst>
          <pc:docMk/>
          <pc:sldMk cId="2067145077" sldId="269"/>
        </pc:sldMkLst>
        <pc:picChg chg="add del mod">
          <ac:chgData name="Philippe Rioux" userId="38508a2e-6ca2-4b6b-95f5-f3499bba4cc4" providerId="ADAL" clId="{CAD8645D-5D63-4892-9193-63EADFFCFAB1}" dt="2024-10-29T14:52:31.046" v="7" actId="1076"/>
          <ac:picMkLst>
            <pc:docMk/>
            <pc:sldMk cId="2067145077" sldId="269"/>
            <ac:picMk id="3" creationId="{1CF4A890-7F04-C67E-BBDD-107D30FAD54F}"/>
          </ac:picMkLst>
        </pc:picChg>
      </pc:sldChg>
      <pc:sldMasterChg chg="addSp modSp mod">
        <pc:chgData name="Philippe Rioux" userId="38508a2e-6ca2-4b6b-95f5-f3499bba4cc4" providerId="ADAL" clId="{CAD8645D-5D63-4892-9193-63EADFFCFAB1}" dt="2024-10-29T14:52:21.239" v="3" actId="1076"/>
        <pc:sldMasterMkLst>
          <pc:docMk/>
          <pc:sldMasterMk cId="2317096583" sldId="2147483648"/>
        </pc:sldMasterMkLst>
        <pc:picChg chg="add mod">
          <ac:chgData name="Philippe Rioux" userId="38508a2e-6ca2-4b6b-95f5-f3499bba4cc4" providerId="ADAL" clId="{CAD8645D-5D63-4892-9193-63EADFFCFAB1}" dt="2024-10-29T14:52:21.239" v="3" actId="1076"/>
          <ac:picMkLst>
            <pc:docMk/>
            <pc:sldMasterMk cId="2317096583" sldId="2147483648"/>
            <ac:picMk id="7" creationId="{8D0E80FF-71E7-1CDB-1047-2EE0C2015DB4}"/>
          </ac:picMkLst>
        </pc:picChg>
      </pc:sldMasterChg>
    </pc:docChg>
  </pc:docChgLst>
  <pc:docChgLst>
    <pc:chgData name="Jackie Francis" userId="37419c7c-c8c4-4db4-9544-555b28c2c1cb" providerId="ADAL" clId="{75243387-0E03-4D79-A76D-6778329BE462}"/>
    <pc:docChg chg="custSel modSld">
      <pc:chgData name="Jackie Francis" userId="37419c7c-c8c4-4db4-9544-555b28c2c1cb" providerId="ADAL" clId="{75243387-0E03-4D79-A76D-6778329BE462}" dt="2024-09-25T11:02:07.310" v="0" actId="478"/>
      <pc:docMkLst>
        <pc:docMk/>
      </pc:docMkLst>
      <pc:sldChg chg="delSp mod">
        <pc:chgData name="Jackie Francis" userId="37419c7c-c8c4-4db4-9544-555b28c2c1cb" providerId="ADAL" clId="{75243387-0E03-4D79-A76D-6778329BE462}" dt="2024-09-25T11:02:07.310" v="0" actId="478"/>
        <pc:sldMkLst>
          <pc:docMk/>
          <pc:sldMk cId="2223744037" sldId="274"/>
        </pc:sldMkLst>
        <pc:picChg chg="del">
          <ac:chgData name="Jackie Francis" userId="37419c7c-c8c4-4db4-9544-555b28c2c1cb" providerId="ADAL" clId="{75243387-0E03-4D79-A76D-6778329BE462}" dt="2024-09-25T11:02:07.310" v="0" actId="478"/>
          <ac:picMkLst>
            <pc:docMk/>
            <pc:sldMk cId="2223744037" sldId="274"/>
            <ac:picMk id="9" creationId="{3BA2CA66-ACD7-611B-3605-5959C0C3ECE1}"/>
          </ac:picMkLst>
        </pc:picChg>
      </pc:sldChg>
    </pc:docChg>
  </pc:docChgLst>
  <pc:docChgLst>
    <pc:chgData name="Philippe Rioux" userId="38508a2e-6ca2-4b6b-95f5-f3499bba4cc4" providerId="ADAL" clId="{5FB5959F-984C-4DA1-8A2C-BD99D0B290CF}"/>
    <pc:docChg chg="undo redo custSel addSld delSld modSld sldOrd">
      <pc:chgData name="Philippe Rioux" userId="38508a2e-6ca2-4b6b-95f5-f3499bba4cc4" providerId="ADAL" clId="{5FB5959F-984C-4DA1-8A2C-BD99D0B290CF}" dt="2024-11-04T16:13:27.561" v="5329" actId="1076"/>
      <pc:docMkLst>
        <pc:docMk/>
      </pc:docMkLst>
      <pc:sldChg chg="del">
        <pc:chgData name="Philippe Rioux" userId="38508a2e-6ca2-4b6b-95f5-f3499bba4cc4" providerId="ADAL" clId="{5FB5959F-984C-4DA1-8A2C-BD99D0B290CF}" dt="2024-10-29T19:41:00.718" v="214" actId="47"/>
        <pc:sldMkLst>
          <pc:docMk/>
          <pc:sldMk cId="4235807008" sldId="257"/>
        </pc:sldMkLst>
      </pc:sldChg>
      <pc:sldChg chg="addSp delSp modSp mod chgLayout">
        <pc:chgData name="Philippe Rioux" userId="38508a2e-6ca2-4b6b-95f5-f3499bba4cc4" providerId="ADAL" clId="{5FB5959F-984C-4DA1-8A2C-BD99D0B290CF}" dt="2024-10-31T12:10:42.276" v="5274" actId="478"/>
        <pc:sldMkLst>
          <pc:docMk/>
          <pc:sldMk cId="4146160478" sldId="258"/>
        </pc:sldMkLst>
        <pc:spChg chg="add del mod ord">
          <ac:chgData name="Philippe Rioux" userId="38508a2e-6ca2-4b6b-95f5-f3499bba4cc4" providerId="ADAL" clId="{5FB5959F-984C-4DA1-8A2C-BD99D0B290CF}" dt="2024-10-29T19:43:34.469" v="412" actId="700"/>
          <ac:spMkLst>
            <pc:docMk/>
            <pc:sldMk cId="4146160478" sldId="258"/>
            <ac:spMk id="2" creationId="{4725C865-9D4B-3383-9C52-21B37585B467}"/>
          </ac:spMkLst>
        </pc:spChg>
        <pc:spChg chg="mod ord">
          <ac:chgData name="Philippe Rioux" userId="38508a2e-6ca2-4b6b-95f5-f3499bba4cc4" providerId="ADAL" clId="{5FB5959F-984C-4DA1-8A2C-BD99D0B290CF}" dt="2024-10-29T19:43:34.469" v="412" actId="700"/>
          <ac:spMkLst>
            <pc:docMk/>
            <pc:sldMk cId="4146160478" sldId="258"/>
            <ac:spMk id="3" creationId="{C3CB2C71-0262-FF72-57F3-B52098A82270}"/>
          </ac:spMkLst>
        </pc:spChg>
        <pc:spChg chg="add del mod ord">
          <ac:chgData name="Philippe Rioux" userId="38508a2e-6ca2-4b6b-95f5-f3499bba4cc4" providerId="ADAL" clId="{5FB5959F-984C-4DA1-8A2C-BD99D0B290CF}" dt="2024-10-31T12:10:42.276" v="5274" actId="478"/>
          <ac:spMkLst>
            <pc:docMk/>
            <pc:sldMk cId="4146160478" sldId="258"/>
            <ac:spMk id="4" creationId="{133E3D53-DBA9-DF20-6292-E978E1C8F9F2}"/>
          </ac:spMkLst>
        </pc:spChg>
        <pc:spChg chg="del">
          <ac:chgData name="Philippe Rioux" userId="38508a2e-6ca2-4b6b-95f5-f3499bba4cc4" providerId="ADAL" clId="{5FB5959F-984C-4DA1-8A2C-BD99D0B290CF}" dt="2024-10-29T19:41:07.546" v="215" actId="700"/>
          <ac:spMkLst>
            <pc:docMk/>
            <pc:sldMk cId="4146160478" sldId="258"/>
            <ac:spMk id="9" creationId="{CF895C89-40B3-19A7-CD99-C85423C762ED}"/>
          </ac:spMkLst>
        </pc:spChg>
        <pc:spChg chg="mod">
          <ac:chgData name="Philippe Rioux" userId="38508a2e-6ca2-4b6b-95f5-f3499bba4cc4" providerId="ADAL" clId="{5FB5959F-984C-4DA1-8A2C-BD99D0B290CF}" dt="2024-10-29T19:41:22.230" v="246" actId="20577"/>
          <ac:spMkLst>
            <pc:docMk/>
            <pc:sldMk cId="4146160478" sldId="258"/>
            <ac:spMk id="10" creationId="{E6B622D9-A243-BD4E-CD32-076371556602}"/>
          </ac:spMkLst>
        </pc:spChg>
        <pc:picChg chg="add mod">
          <ac:chgData name="Philippe Rioux" userId="38508a2e-6ca2-4b6b-95f5-f3499bba4cc4" providerId="ADAL" clId="{5FB5959F-984C-4DA1-8A2C-BD99D0B290CF}" dt="2024-10-30T20:12:41.878" v="5022" actId="1076"/>
          <ac:picMkLst>
            <pc:docMk/>
            <pc:sldMk cId="4146160478" sldId="258"/>
            <ac:picMk id="5" creationId="{DE6C73AB-68EB-C785-CDDD-0D80514CDFB3}"/>
          </ac:picMkLst>
        </pc:picChg>
        <pc:picChg chg="del">
          <ac:chgData name="Philippe Rioux" userId="38508a2e-6ca2-4b6b-95f5-f3499bba4cc4" providerId="ADAL" clId="{5FB5959F-984C-4DA1-8A2C-BD99D0B290CF}" dt="2024-10-29T19:43:21.820" v="411" actId="478"/>
          <ac:picMkLst>
            <pc:docMk/>
            <pc:sldMk cId="4146160478" sldId="258"/>
            <ac:picMk id="6" creationId="{5C69051A-65EA-060D-A7C1-86C45E4EB856}"/>
          </ac:picMkLst>
        </pc:picChg>
      </pc:sldChg>
      <pc:sldChg chg="del">
        <pc:chgData name="Philippe Rioux" userId="38508a2e-6ca2-4b6b-95f5-f3499bba4cc4" providerId="ADAL" clId="{5FB5959F-984C-4DA1-8A2C-BD99D0B290CF}" dt="2024-10-29T19:43:42.564" v="413" actId="47"/>
        <pc:sldMkLst>
          <pc:docMk/>
          <pc:sldMk cId="2591521850" sldId="259"/>
        </pc:sldMkLst>
      </pc:sldChg>
      <pc:sldChg chg="del">
        <pc:chgData name="Philippe Rioux" userId="38508a2e-6ca2-4b6b-95f5-f3499bba4cc4" providerId="ADAL" clId="{5FB5959F-984C-4DA1-8A2C-BD99D0B290CF}" dt="2024-10-29T19:43:43.814" v="414" actId="47"/>
        <pc:sldMkLst>
          <pc:docMk/>
          <pc:sldMk cId="2403459746" sldId="263"/>
        </pc:sldMkLst>
      </pc:sldChg>
      <pc:sldChg chg="del">
        <pc:chgData name="Philippe Rioux" userId="38508a2e-6ca2-4b6b-95f5-f3499bba4cc4" providerId="ADAL" clId="{5FB5959F-984C-4DA1-8A2C-BD99D0B290CF}" dt="2024-10-29T19:40:54.866" v="211" actId="47"/>
        <pc:sldMkLst>
          <pc:docMk/>
          <pc:sldMk cId="2573479057" sldId="264"/>
        </pc:sldMkLst>
      </pc:sldChg>
      <pc:sldChg chg="delSp modSp mod">
        <pc:chgData name="Philippe Rioux" userId="38508a2e-6ca2-4b6b-95f5-f3499bba4cc4" providerId="ADAL" clId="{5FB5959F-984C-4DA1-8A2C-BD99D0B290CF}" dt="2024-10-31T12:07:50.714" v="5198" actId="14100"/>
        <pc:sldMkLst>
          <pc:docMk/>
          <pc:sldMk cId="3398129107" sldId="267"/>
        </pc:sldMkLst>
        <pc:spChg chg="mod">
          <ac:chgData name="Philippe Rioux" userId="38508a2e-6ca2-4b6b-95f5-f3499bba4cc4" providerId="ADAL" clId="{5FB5959F-984C-4DA1-8A2C-BD99D0B290CF}" dt="2024-10-31T12:07:40.004" v="5193" actId="113"/>
          <ac:spMkLst>
            <pc:docMk/>
            <pc:sldMk cId="3398129107" sldId="267"/>
            <ac:spMk id="2" creationId="{F77374DE-1D77-4CC5-9B9D-7A1A8EBED0C0}"/>
          </ac:spMkLst>
        </pc:spChg>
        <pc:spChg chg="mod">
          <ac:chgData name="Philippe Rioux" userId="38508a2e-6ca2-4b6b-95f5-f3499bba4cc4" providerId="ADAL" clId="{5FB5959F-984C-4DA1-8A2C-BD99D0B290CF}" dt="2024-10-31T12:07:50.714" v="5198" actId="14100"/>
          <ac:spMkLst>
            <pc:docMk/>
            <pc:sldMk cId="3398129107" sldId="267"/>
            <ac:spMk id="4" creationId="{6339BAB3-EC2A-C16C-F910-D317B554B8CC}"/>
          </ac:spMkLst>
        </pc:spChg>
        <pc:picChg chg="del mod">
          <ac:chgData name="Philippe Rioux" userId="38508a2e-6ca2-4b6b-95f5-f3499bba4cc4" providerId="ADAL" clId="{5FB5959F-984C-4DA1-8A2C-BD99D0B290CF}" dt="2024-10-31T12:07:47.934" v="5197" actId="478"/>
          <ac:picMkLst>
            <pc:docMk/>
            <pc:sldMk cId="3398129107" sldId="267"/>
            <ac:picMk id="3" creationId="{E1F907F7-73FA-D2C1-0C82-22A98E82E507}"/>
          </ac:picMkLst>
        </pc:picChg>
      </pc:sldChg>
      <pc:sldChg chg="del">
        <pc:chgData name="Philippe Rioux" userId="38508a2e-6ca2-4b6b-95f5-f3499bba4cc4" providerId="ADAL" clId="{5FB5959F-984C-4DA1-8A2C-BD99D0B290CF}" dt="2024-10-30T20:12:08.490" v="5016" actId="47"/>
        <pc:sldMkLst>
          <pc:docMk/>
          <pc:sldMk cId="2965514757" sldId="268"/>
        </pc:sldMkLst>
      </pc:sldChg>
      <pc:sldChg chg="addSp delSp modSp mod">
        <pc:chgData name="Philippe Rioux" userId="38508a2e-6ca2-4b6b-95f5-f3499bba4cc4" providerId="ADAL" clId="{5FB5959F-984C-4DA1-8A2C-BD99D0B290CF}" dt="2024-10-29T19:40:03.534" v="210" actId="339"/>
        <pc:sldMkLst>
          <pc:docMk/>
          <pc:sldMk cId="2067145077" sldId="269"/>
        </pc:sldMkLst>
        <pc:spChg chg="add mod">
          <ac:chgData name="Philippe Rioux" userId="38508a2e-6ca2-4b6b-95f5-f3499bba4cc4" providerId="ADAL" clId="{5FB5959F-984C-4DA1-8A2C-BD99D0B290CF}" dt="2024-10-29T19:40:03.534" v="210" actId="339"/>
          <ac:spMkLst>
            <pc:docMk/>
            <pc:sldMk cId="2067145077" sldId="269"/>
            <ac:spMk id="5" creationId="{4C7D2196-C7D0-F835-7E38-906617254DE2}"/>
          </ac:spMkLst>
        </pc:spChg>
        <pc:spChg chg="mod">
          <ac:chgData name="Philippe Rioux" userId="38508a2e-6ca2-4b6b-95f5-f3499bba4cc4" providerId="ADAL" clId="{5FB5959F-984C-4DA1-8A2C-BD99D0B290CF}" dt="2024-10-29T19:37:23.174" v="91" actId="14100"/>
          <ac:spMkLst>
            <pc:docMk/>
            <pc:sldMk cId="2067145077" sldId="269"/>
            <ac:spMk id="17" creationId="{02802D9F-527F-ED6E-A0E7-11A98E1E56BC}"/>
          </ac:spMkLst>
        </pc:spChg>
        <pc:spChg chg="del mod">
          <ac:chgData name="Philippe Rioux" userId="38508a2e-6ca2-4b6b-95f5-f3499bba4cc4" providerId="ADAL" clId="{5FB5959F-984C-4DA1-8A2C-BD99D0B290CF}" dt="2024-10-29T14:53:47.569" v="70" actId="478"/>
          <ac:spMkLst>
            <pc:docMk/>
            <pc:sldMk cId="2067145077" sldId="269"/>
            <ac:spMk id="18" creationId="{5B9163FB-2F05-3DAF-78E9-7E5776CB27D6}"/>
          </ac:spMkLst>
        </pc:spChg>
        <pc:picChg chg="mod">
          <ac:chgData name="Philippe Rioux" userId="38508a2e-6ca2-4b6b-95f5-f3499bba4cc4" providerId="ADAL" clId="{5FB5959F-984C-4DA1-8A2C-BD99D0B290CF}" dt="2024-10-29T19:37:53.542" v="97" actId="1076"/>
          <ac:picMkLst>
            <pc:docMk/>
            <pc:sldMk cId="2067145077" sldId="269"/>
            <ac:picMk id="3" creationId="{1CF4A890-7F04-C67E-BBDD-107D30FAD54F}"/>
          </ac:picMkLst>
        </pc:picChg>
        <pc:picChg chg="add mod ord modCrop">
          <ac:chgData name="Philippe Rioux" userId="38508a2e-6ca2-4b6b-95f5-f3499bba4cc4" providerId="ADAL" clId="{5FB5959F-984C-4DA1-8A2C-BD99D0B290CF}" dt="2024-10-29T19:37:58.072" v="98" actId="732"/>
          <ac:picMkLst>
            <pc:docMk/>
            <pc:sldMk cId="2067145077" sldId="269"/>
            <ac:picMk id="4" creationId="{5DA636BE-D418-A17D-29CD-6D2C49FBD58A}"/>
          </ac:picMkLst>
        </pc:picChg>
        <pc:picChg chg="del">
          <ac:chgData name="Philippe Rioux" userId="38508a2e-6ca2-4b6b-95f5-f3499bba4cc4" providerId="ADAL" clId="{5FB5959F-984C-4DA1-8A2C-BD99D0B290CF}" dt="2024-10-29T14:53:52.981" v="72" actId="478"/>
          <ac:picMkLst>
            <pc:docMk/>
            <pc:sldMk cId="2067145077" sldId="269"/>
            <ac:picMk id="9" creationId="{CE994FBE-C519-9F60-7EC0-8C08BF9204ED}"/>
          </ac:picMkLst>
        </pc:picChg>
      </pc:sldChg>
      <pc:sldChg chg="del">
        <pc:chgData name="Philippe Rioux" userId="38508a2e-6ca2-4b6b-95f5-f3499bba4cc4" providerId="ADAL" clId="{5FB5959F-984C-4DA1-8A2C-BD99D0B290CF}" dt="2024-10-29T19:43:44.638" v="415" actId="47"/>
        <pc:sldMkLst>
          <pc:docMk/>
          <pc:sldMk cId="1211601430" sldId="271"/>
        </pc:sldMkLst>
      </pc:sldChg>
      <pc:sldChg chg="del">
        <pc:chgData name="Philippe Rioux" userId="38508a2e-6ca2-4b6b-95f5-f3499bba4cc4" providerId="ADAL" clId="{5FB5959F-984C-4DA1-8A2C-BD99D0B290CF}" dt="2024-10-29T19:40:59.227" v="213" actId="47"/>
        <pc:sldMkLst>
          <pc:docMk/>
          <pc:sldMk cId="3429907974" sldId="273"/>
        </pc:sldMkLst>
      </pc:sldChg>
      <pc:sldChg chg="add del">
        <pc:chgData name="Philippe Rioux" userId="38508a2e-6ca2-4b6b-95f5-f3499bba4cc4" providerId="ADAL" clId="{5FB5959F-984C-4DA1-8A2C-BD99D0B290CF}" dt="2024-10-31T15:14:42.320" v="5277" actId="47"/>
        <pc:sldMkLst>
          <pc:docMk/>
          <pc:sldMk cId="2223744037" sldId="274"/>
        </pc:sldMkLst>
      </pc:sldChg>
      <pc:sldChg chg="del">
        <pc:chgData name="Philippe Rioux" userId="38508a2e-6ca2-4b6b-95f5-f3499bba4cc4" providerId="ADAL" clId="{5FB5959F-984C-4DA1-8A2C-BD99D0B290CF}" dt="2024-10-29T19:40:56.376" v="212" actId="47"/>
        <pc:sldMkLst>
          <pc:docMk/>
          <pc:sldMk cId="61628399" sldId="275"/>
        </pc:sldMkLst>
      </pc:sldChg>
      <pc:sldChg chg="modSp new mod">
        <pc:chgData name="Philippe Rioux" userId="38508a2e-6ca2-4b6b-95f5-f3499bba4cc4" providerId="ADAL" clId="{5FB5959F-984C-4DA1-8A2C-BD99D0B290CF}" dt="2024-10-29T19:44:33.298" v="544" actId="20577"/>
        <pc:sldMkLst>
          <pc:docMk/>
          <pc:sldMk cId="4223459034" sldId="275"/>
        </pc:sldMkLst>
        <pc:spChg chg="mod">
          <ac:chgData name="Philippe Rioux" userId="38508a2e-6ca2-4b6b-95f5-f3499bba4cc4" providerId="ADAL" clId="{5FB5959F-984C-4DA1-8A2C-BD99D0B290CF}" dt="2024-10-29T19:43:59.796" v="427" actId="20577"/>
          <ac:spMkLst>
            <pc:docMk/>
            <pc:sldMk cId="4223459034" sldId="275"/>
            <ac:spMk id="2" creationId="{780C6D08-B0AB-6D6E-F554-47F83C63A570}"/>
          </ac:spMkLst>
        </pc:spChg>
        <pc:spChg chg="mod">
          <ac:chgData name="Philippe Rioux" userId="38508a2e-6ca2-4b6b-95f5-f3499bba4cc4" providerId="ADAL" clId="{5FB5959F-984C-4DA1-8A2C-BD99D0B290CF}" dt="2024-10-29T19:44:33.298" v="544" actId="20577"/>
          <ac:spMkLst>
            <pc:docMk/>
            <pc:sldMk cId="4223459034" sldId="275"/>
            <ac:spMk id="3" creationId="{516D2CA3-1E3D-F238-5FE5-0AE7A487F45D}"/>
          </ac:spMkLst>
        </pc:spChg>
      </pc:sldChg>
      <pc:sldChg chg="modSp new mod">
        <pc:chgData name="Philippe Rioux" userId="38508a2e-6ca2-4b6b-95f5-f3499bba4cc4" providerId="ADAL" clId="{5FB5959F-984C-4DA1-8A2C-BD99D0B290CF}" dt="2024-10-29T19:57:40.687" v="877" actId="20577"/>
        <pc:sldMkLst>
          <pc:docMk/>
          <pc:sldMk cId="726238413" sldId="276"/>
        </pc:sldMkLst>
        <pc:spChg chg="mod">
          <ac:chgData name="Philippe Rioux" userId="38508a2e-6ca2-4b6b-95f5-f3499bba4cc4" providerId="ADAL" clId="{5FB5959F-984C-4DA1-8A2C-BD99D0B290CF}" dt="2024-10-29T19:44:58.895" v="555" actId="20577"/>
          <ac:spMkLst>
            <pc:docMk/>
            <pc:sldMk cId="726238413" sldId="276"/>
            <ac:spMk id="2" creationId="{D0BA231A-C3F6-1AC5-416F-F5D2C3A5EF35}"/>
          </ac:spMkLst>
        </pc:spChg>
        <pc:spChg chg="mod">
          <ac:chgData name="Philippe Rioux" userId="38508a2e-6ca2-4b6b-95f5-f3499bba4cc4" providerId="ADAL" clId="{5FB5959F-984C-4DA1-8A2C-BD99D0B290CF}" dt="2024-10-29T19:57:40.687" v="877" actId="20577"/>
          <ac:spMkLst>
            <pc:docMk/>
            <pc:sldMk cId="726238413" sldId="276"/>
            <ac:spMk id="3" creationId="{CAC2E789-9FEB-F0B6-CE37-D499812666B0}"/>
          </ac:spMkLst>
        </pc:spChg>
      </pc:sldChg>
      <pc:sldChg chg="addSp delSp modSp new mod modClrScheme chgLayout">
        <pc:chgData name="Philippe Rioux" userId="38508a2e-6ca2-4b6b-95f5-f3499bba4cc4" providerId="ADAL" clId="{5FB5959F-984C-4DA1-8A2C-BD99D0B290CF}" dt="2024-10-31T12:47:42.975" v="5275" actId="207"/>
        <pc:sldMkLst>
          <pc:docMk/>
          <pc:sldMk cId="2752214602" sldId="277"/>
        </pc:sldMkLst>
        <pc:spChg chg="del mod ord">
          <ac:chgData name="Philippe Rioux" userId="38508a2e-6ca2-4b6b-95f5-f3499bba4cc4" providerId="ADAL" clId="{5FB5959F-984C-4DA1-8A2C-BD99D0B290CF}" dt="2024-10-29T19:58:39.147" v="879" actId="700"/>
          <ac:spMkLst>
            <pc:docMk/>
            <pc:sldMk cId="2752214602" sldId="277"/>
            <ac:spMk id="2" creationId="{9B3B8DD5-B9B6-5084-90DB-9311C0B418EA}"/>
          </ac:spMkLst>
        </pc:spChg>
        <pc:spChg chg="del mod ord">
          <ac:chgData name="Philippe Rioux" userId="38508a2e-6ca2-4b6b-95f5-f3499bba4cc4" providerId="ADAL" clId="{5FB5959F-984C-4DA1-8A2C-BD99D0B290CF}" dt="2024-10-29T19:58:39.147" v="879" actId="700"/>
          <ac:spMkLst>
            <pc:docMk/>
            <pc:sldMk cId="2752214602" sldId="277"/>
            <ac:spMk id="3" creationId="{EF5243E0-E1C0-94AA-B15C-02459CEA2E15}"/>
          </ac:spMkLst>
        </pc:spChg>
        <pc:spChg chg="add mod ord">
          <ac:chgData name="Philippe Rioux" userId="38508a2e-6ca2-4b6b-95f5-f3499bba4cc4" providerId="ADAL" clId="{5FB5959F-984C-4DA1-8A2C-BD99D0B290CF}" dt="2024-10-29T20:02:42.233" v="955" actId="700"/>
          <ac:spMkLst>
            <pc:docMk/>
            <pc:sldMk cId="2752214602" sldId="277"/>
            <ac:spMk id="4" creationId="{EF4CE750-E79C-93E0-6DCF-1C95CD498144}"/>
          </ac:spMkLst>
        </pc:spChg>
        <pc:spChg chg="add mod ord">
          <ac:chgData name="Philippe Rioux" userId="38508a2e-6ca2-4b6b-95f5-f3499bba4cc4" providerId="ADAL" clId="{5FB5959F-984C-4DA1-8A2C-BD99D0B290CF}" dt="2024-10-31T12:47:42.975" v="5275" actId="207"/>
          <ac:spMkLst>
            <pc:docMk/>
            <pc:sldMk cId="2752214602" sldId="277"/>
            <ac:spMk id="5" creationId="{768C8B35-E346-0FA3-784B-A45453737A0E}"/>
          </ac:spMkLst>
        </pc:spChg>
        <pc:spChg chg="add del mod ord">
          <ac:chgData name="Philippe Rioux" userId="38508a2e-6ca2-4b6b-95f5-f3499bba4cc4" providerId="ADAL" clId="{5FB5959F-984C-4DA1-8A2C-BD99D0B290CF}" dt="2024-10-29T20:02:42.233" v="955" actId="700"/>
          <ac:spMkLst>
            <pc:docMk/>
            <pc:sldMk cId="2752214602" sldId="277"/>
            <ac:spMk id="6" creationId="{FFA1F0D9-9736-89D6-0A5C-3E81C544ECE3}"/>
          </ac:spMkLst>
        </pc:spChg>
      </pc:sldChg>
      <pc:sldChg chg="addSp delSp modSp new mod">
        <pc:chgData name="Philippe Rioux" userId="38508a2e-6ca2-4b6b-95f5-f3499bba4cc4" providerId="ADAL" clId="{5FB5959F-984C-4DA1-8A2C-BD99D0B290CF}" dt="2024-10-29T20:26:52.654" v="1677" actId="1076"/>
        <pc:sldMkLst>
          <pc:docMk/>
          <pc:sldMk cId="1242332111" sldId="278"/>
        </pc:sldMkLst>
        <pc:spChg chg="mod">
          <ac:chgData name="Philippe Rioux" userId="38508a2e-6ca2-4b6b-95f5-f3499bba4cc4" providerId="ADAL" clId="{5FB5959F-984C-4DA1-8A2C-BD99D0B290CF}" dt="2024-10-29T20:17:06.011" v="1414" actId="20577"/>
          <ac:spMkLst>
            <pc:docMk/>
            <pc:sldMk cId="1242332111" sldId="278"/>
            <ac:spMk id="2" creationId="{EB29888B-8EAA-44B8-3389-FCCBBD74C309}"/>
          </ac:spMkLst>
        </pc:spChg>
        <pc:spChg chg="del">
          <ac:chgData name="Philippe Rioux" userId="38508a2e-6ca2-4b6b-95f5-f3499bba4cc4" providerId="ADAL" clId="{5FB5959F-984C-4DA1-8A2C-BD99D0B290CF}" dt="2024-10-29T20:26:23.637" v="1668"/>
          <ac:spMkLst>
            <pc:docMk/>
            <pc:sldMk cId="1242332111" sldId="278"/>
            <ac:spMk id="3" creationId="{CF3E3DE6-29E5-8111-2715-31A69CE12117}"/>
          </ac:spMkLst>
        </pc:spChg>
        <pc:picChg chg="add mod modCrop">
          <ac:chgData name="Philippe Rioux" userId="38508a2e-6ca2-4b6b-95f5-f3499bba4cc4" providerId="ADAL" clId="{5FB5959F-984C-4DA1-8A2C-BD99D0B290CF}" dt="2024-10-29T20:26:52.654" v="1677" actId="1076"/>
          <ac:picMkLst>
            <pc:docMk/>
            <pc:sldMk cId="1242332111" sldId="278"/>
            <ac:picMk id="4" creationId="{62F544C3-AFF1-9AE8-F3ED-80D8CDEFCCDD}"/>
          </ac:picMkLst>
        </pc:picChg>
      </pc:sldChg>
      <pc:sldChg chg="modSp new mod">
        <pc:chgData name="Philippe Rioux" userId="38508a2e-6ca2-4b6b-95f5-f3499bba4cc4" providerId="ADAL" clId="{5FB5959F-984C-4DA1-8A2C-BD99D0B290CF}" dt="2024-10-30T14:49:32.783" v="1759" actId="20577"/>
        <pc:sldMkLst>
          <pc:docMk/>
          <pc:sldMk cId="48770641" sldId="279"/>
        </pc:sldMkLst>
        <pc:spChg chg="mod">
          <ac:chgData name="Philippe Rioux" userId="38508a2e-6ca2-4b6b-95f5-f3499bba4cc4" providerId="ADAL" clId="{5FB5959F-984C-4DA1-8A2C-BD99D0B290CF}" dt="2024-10-29T20:17:20.558" v="1428" actId="313"/>
          <ac:spMkLst>
            <pc:docMk/>
            <pc:sldMk cId="48770641" sldId="279"/>
            <ac:spMk id="2" creationId="{1664D0EA-4A77-14D9-1041-3E8F770A63EB}"/>
          </ac:spMkLst>
        </pc:spChg>
        <pc:spChg chg="mod">
          <ac:chgData name="Philippe Rioux" userId="38508a2e-6ca2-4b6b-95f5-f3499bba4cc4" providerId="ADAL" clId="{5FB5959F-984C-4DA1-8A2C-BD99D0B290CF}" dt="2024-10-30T14:49:32.783" v="1759" actId="20577"/>
          <ac:spMkLst>
            <pc:docMk/>
            <pc:sldMk cId="48770641" sldId="279"/>
            <ac:spMk id="3" creationId="{58DDE813-2DB9-EA60-5EF7-4F016431E6AD}"/>
          </ac:spMkLst>
        </pc:spChg>
      </pc:sldChg>
      <pc:sldChg chg="modSp add mod">
        <pc:chgData name="Philippe Rioux" userId="38508a2e-6ca2-4b6b-95f5-f3499bba4cc4" providerId="ADAL" clId="{5FB5959F-984C-4DA1-8A2C-BD99D0B290CF}" dt="2024-10-29T20:27:07.774" v="1683" actId="1076"/>
        <pc:sldMkLst>
          <pc:docMk/>
          <pc:sldMk cId="1706288663" sldId="280"/>
        </pc:sldMkLst>
        <pc:picChg chg="mod modCrop">
          <ac:chgData name="Philippe Rioux" userId="38508a2e-6ca2-4b6b-95f5-f3499bba4cc4" providerId="ADAL" clId="{5FB5959F-984C-4DA1-8A2C-BD99D0B290CF}" dt="2024-10-29T20:27:07.774" v="1683" actId="1076"/>
          <ac:picMkLst>
            <pc:docMk/>
            <pc:sldMk cId="1706288663" sldId="280"/>
            <ac:picMk id="4" creationId="{3CC4839C-8E44-D8F4-563F-91063FA69C44}"/>
          </ac:picMkLst>
        </pc:picChg>
      </pc:sldChg>
      <pc:sldChg chg="modSp new mod">
        <pc:chgData name="Philippe Rioux" userId="38508a2e-6ca2-4b6b-95f5-f3499bba4cc4" providerId="ADAL" clId="{5FB5959F-984C-4DA1-8A2C-BD99D0B290CF}" dt="2024-10-31T11:57:15.045" v="5191" actId="113"/>
        <pc:sldMkLst>
          <pc:docMk/>
          <pc:sldMk cId="3262074909" sldId="281"/>
        </pc:sldMkLst>
        <pc:spChg chg="mod">
          <ac:chgData name="Philippe Rioux" userId="38508a2e-6ca2-4b6b-95f5-f3499bba4cc4" providerId="ADAL" clId="{5FB5959F-984C-4DA1-8A2C-BD99D0B290CF}" dt="2024-10-30T14:50:01.993" v="1778" actId="20577"/>
          <ac:spMkLst>
            <pc:docMk/>
            <pc:sldMk cId="3262074909" sldId="281"/>
            <ac:spMk id="2" creationId="{A3325550-2559-1589-40D9-31A315A1C129}"/>
          </ac:spMkLst>
        </pc:spChg>
        <pc:spChg chg="mod">
          <ac:chgData name="Philippe Rioux" userId="38508a2e-6ca2-4b6b-95f5-f3499bba4cc4" providerId="ADAL" clId="{5FB5959F-984C-4DA1-8A2C-BD99D0B290CF}" dt="2024-10-31T11:57:15.045" v="5191" actId="113"/>
          <ac:spMkLst>
            <pc:docMk/>
            <pc:sldMk cId="3262074909" sldId="281"/>
            <ac:spMk id="3" creationId="{09BE962C-A5DD-2144-206E-E4800F95CE7B}"/>
          </ac:spMkLst>
        </pc:spChg>
      </pc:sldChg>
      <pc:sldChg chg="addSp delSp modSp new mod modClrScheme modAnim chgLayout">
        <pc:chgData name="Philippe Rioux" userId="38508a2e-6ca2-4b6b-95f5-f3499bba4cc4" providerId="ADAL" clId="{5FB5959F-984C-4DA1-8A2C-BD99D0B290CF}" dt="2024-10-30T18:51:53.496" v="3783" actId="1076"/>
        <pc:sldMkLst>
          <pc:docMk/>
          <pc:sldMk cId="495000654" sldId="282"/>
        </pc:sldMkLst>
        <pc:spChg chg="mod ord">
          <ac:chgData name="Philippe Rioux" userId="38508a2e-6ca2-4b6b-95f5-f3499bba4cc4" providerId="ADAL" clId="{5FB5959F-984C-4DA1-8A2C-BD99D0B290CF}" dt="2024-10-30T15:33:40.581" v="2767" actId="20577"/>
          <ac:spMkLst>
            <pc:docMk/>
            <pc:sldMk cId="495000654" sldId="282"/>
            <ac:spMk id="2" creationId="{91A1A182-CC7A-11E5-EEAD-F93B4EBCA23E}"/>
          </ac:spMkLst>
        </pc:spChg>
        <pc:spChg chg="del mod ord">
          <ac:chgData name="Philippe Rioux" userId="38508a2e-6ca2-4b6b-95f5-f3499bba4cc4" providerId="ADAL" clId="{5FB5959F-984C-4DA1-8A2C-BD99D0B290CF}" dt="2024-10-30T15:13:04.738" v="2405" actId="700"/>
          <ac:spMkLst>
            <pc:docMk/>
            <pc:sldMk cId="495000654" sldId="282"/>
            <ac:spMk id="3" creationId="{3C259027-0EFC-9EED-31A2-0BA10282B818}"/>
          </ac:spMkLst>
        </pc:spChg>
        <pc:spChg chg="add del mod ord">
          <ac:chgData name="Philippe Rioux" userId="38508a2e-6ca2-4b6b-95f5-f3499bba4cc4" providerId="ADAL" clId="{5FB5959F-984C-4DA1-8A2C-BD99D0B290CF}" dt="2024-10-30T15:13:49.504" v="2409"/>
          <ac:spMkLst>
            <pc:docMk/>
            <pc:sldMk cId="495000654" sldId="282"/>
            <ac:spMk id="4" creationId="{83127D45-527B-E31A-A7BC-5FE26A658B8A}"/>
          </ac:spMkLst>
        </pc:spChg>
        <pc:spChg chg="add del mod ord">
          <ac:chgData name="Philippe Rioux" userId="38508a2e-6ca2-4b6b-95f5-f3499bba4cc4" providerId="ADAL" clId="{5FB5959F-984C-4DA1-8A2C-BD99D0B290CF}" dt="2024-10-30T15:13:45.619" v="2406"/>
          <ac:spMkLst>
            <pc:docMk/>
            <pc:sldMk cId="495000654" sldId="282"/>
            <ac:spMk id="5" creationId="{73B6A285-F25C-A9CE-B1C2-E0BA8911E877}"/>
          </ac:spMkLst>
        </pc:spChg>
        <pc:spChg chg="add mod">
          <ac:chgData name="Philippe Rioux" userId="38508a2e-6ca2-4b6b-95f5-f3499bba4cc4" providerId="ADAL" clId="{5FB5959F-984C-4DA1-8A2C-BD99D0B290CF}" dt="2024-10-30T15:33:46.271" v="2774" actId="20577"/>
          <ac:spMkLst>
            <pc:docMk/>
            <pc:sldMk cId="495000654" sldId="282"/>
            <ac:spMk id="6" creationId="{318F7113-9ACC-9425-4114-A522290B7444}"/>
          </ac:spMkLst>
        </pc:spChg>
        <pc:spChg chg="add del mod">
          <ac:chgData name="Philippe Rioux" userId="38508a2e-6ca2-4b6b-95f5-f3499bba4cc4" providerId="ADAL" clId="{5FB5959F-984C-4DA1-8A2C-BD99D0B290CF}" dt="2024-10-30T15:17:10.929" v="2503"/>
          <ac:spMkLst>
            <pc:docMk/>
            <pc:sldMk cId="495000654" sldId="282"/>
            <ac:spMk id="8" creationId="{30DDFC78-2D5B-7BE7-88FE-0B88F9A77687}"/>
          </ac:spMkLst>
        </pc:spChg>
        <pc:picChg chg="add del mod">
          <ac:chgData name="Philippe Rioux" userId="38508a2e-6ca2-4b6b-95f5-f3499bba4cc4" providerId="ADAL" clId="{5FB5959F-984C-4DA1-8A2C-BD99D0B290CF}" dt="2024-10-30T15:17:05.855" v="2502" actId="478"/>
          <ac:picMkLst>
            <pc:docMk/>
            <pc:sldMk cId="495000654" sldId="282"/>
            <ac:picMk id="7" creationId="{1AADF070-0515-B77E-F7AC-92F7BAD0A077}"/>
          </ac:picMkLst>
        </pc:picChg>
        <pc:picChg chg="add del mod">
          <ac:chgData name="Philippe Rioux" userId="38508a2e-6ca2-4b6b-95f5-f3499bba4cc4" providerId="ADAL" clId="{5FB5959F-984C-4DA1-8A2C-BD99D0B290CF}" dt="2024-10-30T15:22:09.248" v="2559" actId="478"/>
          <ac:picMkLst>
            <pc:docMk/>
            <pc:sldMk cId="495000654" sldId="282"/>
            <ac:picMk id="10" creationId="{7D77B8F6-FF15-08FC-0521-3972D69298BE}"/>
          </ac:picMkLst>
        </pc:picChg>
        <pc:picChg chg="add del mod modCrop">
          <ac:chgData name="Philippe Rioux" userId="38508a2e-6ca2-4b6b-95f5-f3499bba4cc4" providerId="ADAL" clId="{5FB5959F-984C-4DA1-8A2C-BD99D0B290CF}" dt="2024-10-30T15:22:08.775" v="2558" actId="478"/>
          <ac:picMkLst>
            <pc:docMk/>
            <pc:sldMk cId="495000654" sldId="282"/>
            <ac:picMk id="12" creationId="{25126DC5-C4B0-A3F9-8BF9-7C94425FDBB1}"/>
          </ac:picMkLst>
        </pc:picChg>
        <pc:picChg chg="add mod">
          <ac:chgData name="Philippe Rioux" userId="38508a2e-6ca2-4b6b-95f5-f3499bba4cc4" providerId="ADAL" clId="{5FB5959F-984C-4DA1-8A2C-BD99D0B290CF}" dt="2024-10-30T15:21:58.679" v="2553"/>
          <ac:picMkLst>
            <pc:docMk/>
            <pc:sldMk cId="495000654" sldId="282"/>
            <ac:picMk id="13" creationId="{4CD825FB-ED28-65AF-05CD-BFE72D6FA20F}"/>
          </ac:picMkLst>
        </pc:picChg>
        <pc:picChg chg="add mod">
          <ac:chgData name="Philippe Rioux" userId="38508a2e-6ca2-4b6b-95f5-f3499bba4cc4" providerId="ADAL" clId="{5FB5959F-984C-4DA1-8A2C-BD99D0B290CF}" dt="2024-10-30T15:21:58.679" v="2553"/>
          <ac:picMkLst>
            <pc:docMk/>
            <pc:sldMk cId="495000654" sldId="282"/>
            <ac:picMk id="14" creationId="{70B1FCE7-1AF1-7256-A7BC-82E923E54D5B}"/>
          </ac:picMkLst>
        </pc:picChg>
        <pc:picChg chg="add mod">
          <ac:chgData name="Philippe Rioux" userId="38508a2e-6ca2-4b6b-95f5-f3499bba4cc4" providerId="ADAL" clId="{5FB5959F-984C-4DA1-8A2C-BD99D0B290CF}" dt="2024-10-30T18:51:53.496" v="3783" actId="1076"/>
          <ac:picMkLst>
            <pc:docMk/>
            <pc:sldMk cId="495000654" sldId="282"/>
            <ac:picMk id="15" creationId="{08DDDC9F-F72A-AFD2-5F1E-2E6ACB83DAB6}"/>
          </ac:picMkLst>
        </pc:picChg>
        <pc:picChg chg="add mod">
          <ac:chgData name="Philippe Rioux" userId="38508a2e-6ca2-4b6b-95f5-f3499bba4cc4" providerId="ADAL" clId="{5FB5959F-984C-4DA1-8A2C-BD99D0B290CF}" dt="2024-10-30T18:51:53.496" v="3783" actId="1076"/>
          <ac:picMkLst>
            <pc:docMk/>
            <pc:sldMk cId="495000654" sldId="282"/>
            <ac:picMk id="17" creationId="{BEEC674C-C9D6-E957-3AAE-E01ABC275D68}"/>
          </ac:picMkLst>
        </pc:picChg>
        <pc:picChg chg="add mod">
          <ac:chgData name="Philippe Rioux" userId="38508a2e-6ca2-4b6b-95f5-f3499bba4cc4" providerId="ADAL" clId="{5FB5959F-984C-4DA1-8A2C-BD99D0B290CF}" dt="2024-10-30T18:51:53.496" v="3783" actId="1076"/>
          <ac:picMkLst>
            <pc:docMk/>
            <pc:sldMk cId="495000654" sldId="282"/>
            <ac:picMk id="19" creationId="{DAA8ABFC-2C00-2437-F5EE-D4BC2C2745FD}"/>
          </ac:picMkLst>
        </pc:picChg>
        <pc:picChg chg="add del mod">
          <ac:chgData name="Philippe Rioux" userId="38508a2e-6ca2-4b6b-95f5-f3499bba4cc4" providerId="ADAL" clId="{5FB5959F-984C-4DA1-8A2C-BD99D0B290CF}" dt="2024-10-30T15:33:10.922" v="2735" actId="478"/>
          <ac:picMkLst>
            <pc:docMk/>
            <pc:sldMk cId="495000654" sldId="282"/>
            <ac:picMk id="21" creationId="{12C647D1-F214-AFC2-2035-722701377A37}"/>
          </ac:picMkLst>
        </pc:picChg>
        <pc:picChg chg="add mod">
          <ac:chgData name="Philippe Rioux" userId="38508a2e-6ca2-4b6b-95f5-f3499bba4cc4" providerId="ADAL" clId="{5FB5959F-984C-4DA1-8A2C-BD99D0B290CF}" dt="2024-10-30T18:51:53.496" v="3783" actId="1076"/>
          <ac:picMkLst>
            <pc:docMk/>
            <pc:sldMk cId="495000654" sldId="282"/>
            <ac:picMk id="23" creationId="{F3C21DFF-B86C-F66E-6037-B1D6637F3C22}"/>
          </ac:picMkLst>
        </pc:picChg>
        <pc:picChg chg="add mod">
          <ac:chgData name="Philippe Rioux" userId="38508a2e-6ca2-4b6b-95f5-f3499bba4cc4" providerId="ADAL" clId="{5FB5959F-984C-4DA1-8A2C-BD99D0B290CF}" dt="2024-10-30T18:51:53.496" v="3783" actId="1076"/>
          <ac:picMkLst>
            <pc:docMk/>
            <pc:sldMk cId="495000654" sldId="282"/>
            <ac:picMk id="24" creationId="{9A567435-A839-8103-BBCB-05DB1358BF0A}"/>
          </ac:picMkLst>
        </pc:picChg>
        <pc:picChg chg="add del mod">
          <ac:chgData name="Philippe Rioux" userId="38508a2e-6ca2-4b6b-95f5-f3499bba4cc4" providerId="ADAL" clId="{5FB5959F-984C-4DA1-8A2C-BD99D0B290CF}" dt="2024-10-30T15:13:48.906" v="2408" actId="21"/>
          <ac:picMkLst>
            <pc:docMk/>
            <pc:sldMk cId="495000654" sldId="282"/>
            <ac:picMk id="1026" creationId="{1AADF070-0515-B77E-F7AC-92F7BAD0A077}"/>
          </ac:picMkLst>
        </pc:picChg>
        <pc:picChg chg="add mod">
          <ac:chgData name="Philippe Rioux" userId="38508a2e-6ca2-4b6b-95f5-f3499bba4cc4" providerId="ADAL" clId="{5FB5959F-984C-4DA1-8A2C-BD99D0B290CF}" dt="2024-10-30T18:51:53.496" v="3783" actId="1076"/>
          <ac:picMkLst>
            <pc:docMk/>
            <pc:sldMk cId="495000654" sldId="282"/>
            <ac:picMk id="1028" creationId="{9B6E4C1A-34B2-F0A5-234B-12553ECBD1E3}"/>
          </ac:picMkLst>
        </pc:picChg>
      </pc:sldChg>
      <pc:sldChg chg="addSp delSp modSp new mod ord modAnim">
        <pc:chgData name="Philippe Rioux" userId="38508a2e-6ca2-4b6b-95f5-f3499bba4cc4" providerId="ADAL" clId="{5FB5959F-984C-4DA1-8A2C-BD99D0B290CF}" dt="2024-11-04T16:10:20.519" v="5327" actId="14861"/>
        <pc:sldMkLst>
          <pc:docMk/>
          <pc:sldMk cId="954490426" sldId="283"/>
        </pc:sldMkLst>
        <pc:spChg chg="mod">
          <ac:chgData name="Philippe Rioux" userId="38508a2e-6ca2-4b6b-95f5-f3499bba4cc4" providerId="ADAL" clId="{5FB5959F-984C-4DA1-8A2C-BD99D0B290CF}" dt="2024-10-30T17:31:56.491" v="3017" actId="20577"/>
          <ac:spMkLst>
            <pc:docMk/>
            <pc:sldMk cId="954490426" sldId="283"/>
            <ac:spMk id="2" creationId="{BB4B9819-96EC-38EC-0028-798F1C3FE361}"/>
          </ac:spMkLst>
        </pc:spChg>
        <pc:spChg chg="del">
          <ac:chgData name="Philippe Rioux" userId="38508a2e-6ca2-4b6b-95f5-f3499bba4cc4" providerId="ADAL" clId="{5FB5959F-984C-4DA1-8A2C-BD99D0B290CF}" dt="2024-10-30T15:37:11.853" v="2801" actId="931"/>
          <ac:spMkLst>
            <pc:docMk/>
            <pc:sldMk cId="954490426" sldId="283"/>
            <ac:spMk id="3" creationId="{06FD2EB7-667D-8798-F5C4-8E4C61697F57}"/>
          </ac:spMkLst>
        </pc:spChg>
        <pc:spChg chg="del">
          <ac:chgData name="Philippe Rioux" userId="38508a2e-6ca2-4b6b-95f5-f3499bba4cc4" providerId="ADAL" clId="{5FB5959F-984C-4DA1-8A2C-BD99D0B290CF}" dt="2024-10-30T15:36:35.348" v="2800" actId="931"/>
          <ac:spMkLst>
            <pc:docMk/>
            <pc:sldMk cId="954490426" sldId="283"/>
            <ac:spMk id="4" creationId="{28B4370B-F47F-B985-AED7-D8369E57D179}"/>
          </ac:spMkLst>
        </pc:spChg>
        <pc:spChg chg="add del mod">
          <ac:chgData name="Philippe Rioux" userId="38508a2e-6ca2-4b6b-95f5-f3499bba4cc4" providerId="ADAL" clId="{5FB5959F-984C-4DA1-8A2C-BD99D0B290CF}" dt="2024-10-30T15:50:17.564" v="2832" actId="931"/>
          <ac:spMkLst>
            <pc:docMk/>
            <pc:sldMk cId="954490426" sldId="283"/>
            <ac:spMk id="12" creationId="{C2644862-AB75-6302-C38F-096682A4D8BC}"/>
          </ac:spMkLst>
        </pc:spChg>
        <pc:spChg chg="add del mod">
          <ac:chgData name="Philippe Rioux" userId="38508a2e-6ca2-4b6b-95f5-f3499bba4cc4" providerId="ADAL" clId="{5FB5959F-984C-4DA1-8A2C-BD99D0B290CF}" dt="2024-10-30T15:50:35.384" v="2835" actId="931"/>
          <ac:spMkLst>
            <pc:docMk/>
            <pc:sldMk cId="954490426" sldId="283"/>
            <ac:spMk id="16" creationId="{E999F10A-6BD8-A652-3119-B61516E8AED4}"/>
          </ac:spMkLst>
        </pc:spChg>
        <pc:spChg chg="add del mod">
          <ac:chgData name="Philippe Rioux" userId="38508a2e-6ca2-4b6b-95f5-f3499bba4cc4" providerId="ADAL" clId="{5FB5959F-984C-4DA1-8A2C-BD99D0B290CF}" dt="2024-10-30T17:23:46.549" v="2862"/>
          <ac:spMkLst>
            <pc:docMk/>
            <pc:sldMk cId="954490426" sldId="283"/>
            <ac:spMk id="22" creationId="{E86F6CEE-1174-302F-5479-51E50486FCFE}"/>
          </ac:spMkLst>
        </pc:spChg>
        <pc:spChg chg="add del mod">
          <ac:chgData name="Philippe Rioux" userId="38508a2e-6ca2-4b6b-95f5-f3499bba4cc4" providerId="ADAL" clId="{5FB5959F-984C-4DA1-8A2C-BD99D0B290CF}" dt="2024-10-30T17:25:48.516" v="2944"/>
          <ac:spMkLst>
            <pc:docMk/>
            <pc:sldMk cId="954490426" sldId="283"/>
            <ac:spMk id="23" creationId="{8C92BDF8-93F9-6FA1-04E8-4C5C5591D646}"/>
          </ac:spMkLst>
        </pc:spChg>
        <pc:spChg chg="add mod">
          <ac:chgData name="Philippe Rioux" userId="38508a2e-6ca2-4b6b-95f5-f3499bba4cc4" providerId="ADAL" clId="{5FB5959F-984C-4DA1-8A2C-BD99D0B290CF}" dt="2024-10-31T12:07:14.339" v="5192" actId="33524"/>
          <ac:spMkLst>
            <pc:docMk/>
            <pc:sldMk cId="954490426" sldId="283"/>
            <ac:spMk id="24" creationId="{A997ACFC-F9FB-F084-3847-09A9094692F6}"/>
          </ac:spMkLst>
        </pc:spChg>
        <pc:spChg chg="add mod">
          <ac:chgData name="Philippe Rioux" userId="38508a2e-6ca2-4b6b-95f5-f3499bba4cc4" providerId="ADAL" clId="{5FB5959F-984C-4DA1-8A2C-BD99D0B290CF}" dt="2024-10-30T17:49:31.678" v="3197" actId="1076"/>
          <ac:spMkLst>
            <pc:docMk/>
            <pc:sldMk cId="954490426" sldId="283"/>
            <ac:spMk id="53" creationId="{340DD105-D0B6-83D1-EA47-CDA43D20D788}"/>
          </ac:spMkLst>
        </pc:spChg>
        <pc:picChg chg="add del mod">
          <ac:chgData name="Philippe Rioux" userId="38508a2e-6ca2-4b6b-95f5-f3499bba4cc4" providerId="ADAL" clId="{5FB5959F-984C-4DA1-8A2C-BD99D0B290CF}" dt="2024-10-30T15:37:51.705" v="2828" actId="478"/>
          <ac:picMkLst>
            <pc:docMk/>
            <pc:sldMk cId="954490426" sldId="283"/>
            <ac:picMk id="6" creationId="{E7B240CE-3CAF-EE5B-A6D0-D4DD5129546A}"/>
          </ac:picMkLst>
        </pc:picChg>
        <pc:picChg chg="add mod">
          <ac:chgData name="Philippe Rioux" userId="38508a2e-6ca2-4b6b-95f5-f3499bba4cc4" providerId="ADAL" clId="{5FB5959F-984C-4DA1-8A2C-BD99D0B290CF}" dt="2024-10-30T17:44:46.455" v="3107" actId="1076"/>
          <ac:picMkLst>
            <pc:docMk/>
            <pc:sldMk cId="954490426" sldId="283"/>
            <ac:picMk id="8" creationId="{EF09F8AC-FD97-723D-6BBE-7EBB87ACB718}"/>
          </ac:picMkLst>
        </pc:picChg>
        <pc:picChg chg="add mod">
          <ac:chgData name="Philippe Rioux" userId="38508a2e-6ca2-4b6b-95f5-f3499bba4cc4" providerId="ADAL" clId="{5FB5959F-984C-4DA1-8A2C-BD99D0B290CF}" dt="2024-10-30T15:37:24.050" v="2809"/>
          <ac:picMkLst>
            <pc:docMk/>
            <pc:sldMk cId="954490426" sldId="283"/>
            <ac:picMk id="9" creationId="{B195ABF7-E7E9-1ADB-8A58-9F1EBFC68552}"/>
          </ac:picMkLst>
        </pc:picChg>
        <pc:picChg chg="add mod modCrop">
          <ac:chgData name="Philippe Rioux" userId="38508a2e-6ca2-4b6b-95f5-f3499bba4cc4" providerId="ADAL" clId="{5FB5959F-984C-4DA1-8A2C-BD99D0B290CF}" dt="2024-11-04T16:10:15.491" v="5326" actId="14861"/>
          <ac:picMkLst>
            <pc:docMk/>
            <pc:sldMk cId="954490426" sldId="283"/>
            <ac:picMk id="10" creationId="{080E282A-4B97-3841-6EE3-8F41B7D0FB2A}"/>
          </ac:picMkLst>
        </pc:picChg>
        <pc:picChg chg="add del mod">
          <ac:chgData name="Philippe Rioux" userId="38508a2e-6ca2-4b6b-95f5-f3499bba4cc4" providerId="ADAL" clId="{5FB5959F-984C-4DA1-8A2C-BD99D0B290CF}" dt="2024-10-30T15:50:22.932" v="2834" actId="21"/>
          <ac:picMkLst>
            <pc:docMk/>
            <pc:sldMk cId="954490426" sldId="283"/>
            <ac:picMk id="14" creationId="{E341849A-9E52-A08A-B90F-CBB60A7F398C}"/>
          </ac:picMkLst>
        </pc:picChg>
        <pc:picChg chg="add mod">
          <ac:chgData name="Philippe Rioux" userId="38508a2e-6ca2-4b6b-95f5-f3499bba4cc4" providerId="ADAL" clId="{5FB5959F-984C-4DA1-8A2C-BD99D0B290CF}" dt="2024-10-30T15:51:25.717" v="2853" actId="14100"/>
          <ac:picMkLst>
            <pc:docMk/>
            <pc:sldMk cId="954490426" sldId="283"/>
            <ac:picMk id="18" creationId="{DA566BD7-F4FB-127B-C30F-2EF7619CA2EA}"/>
          </ac:picMkLst>
        </pc:picChg>
        <pc:picChg chg="add del mod">
          <ac:chgData name="Philippe Rioux" userId="38508a2e-6ca2-4b6b-95f5-f3499bba4cc4" providerId="ADAL" clId="{5FB5959F-984C-4DA1-8A2C-BD99D0B290CF}" dt="2024-10-30T15:51:07.382" v="2848" actId="478"/>
          <ac:picMkLst>
            <pc:docMk/>
            <pc:sldMk cId="954490426" sldId="283"/>
            <ac:picMk id="19" creationId="{0B8E5758-2AA2-9BBE-7CC3-C607AB3249EA}"/>
          </ac:picMkLst>
        </pc:picChg>
        <pc:picChg chg="add mod">
          <ac:chgData name="Philippe Rioux" userId="38508a2e-6ca2-4b6b-95f5-f3499bba4cc4" providerId="ADAL" clId="{5FB5959F-984C-4DA1-8A2C-BD99D0B290CF}" dt="2024-10-30T15:50:57.097" v="2844"/>
          <ac:picMkLst>
            <pc:docMk/>
            <pc:sldMk cId="954490426" sldId="283"/>
            <ac:picMk id="20" creationId="{ECDAC0AF-7EAB-0B71-CE58-A1A63C43E13F}"/>
          </ac:picMkLst>
        </pc:picChg>
        <pc:picChg chg="add mod modCrop">
          <ac:chgData name="Philippe Rioux" userId="38508a2e-6ca2-4b6b-95f5-f3499bba4cc4" providerId="ADAL" clId="{5FB5959F-984C-4DA1-8A2C-BD99D0B290CF}" dt="2024-11-04T16:10:20.519" v="5327" actId="14861"/>
          <ac:picMkLst>
            <pc:docMk/>
            <pc:sldMk cId="954490426" sldId="283"/>
            <ac:picMk id="21" creationId="{B9CFF669-38BC-AA63-647F-D7D9412981D3}"/>
          </ac:picMkLst>
        </pc:picChg>
        <pc:picChg chg="add mod">
          <ac:chgData name="Philippe Rioux" userId="38508a2e-6ca2-4b6b-95f5-f3499bba4cc4" providerId="ADAL" clId="{5FB5959F-984C-4DA1-8A2C-BD99D0B290CF}" dt="2024-10-30T17:42:46.414" v="3080" actId="1076"/>
          <ac:picMkLst>
            <pc:docMk/>
            <pc:sldMk cId="954490426" sldId="283"/>
            <ac:picMk id="26" creationId="{9FC76399-6AF3-4AE8-C159-92839BC480A8}"/>
          </ac:picMkLst>
        </pc:picChg>
        <pc:picChg chg="add mod ord">
          <ac:chgData name="Philippe Rioux" userId="38508a2e-6ca2-4b6b-95f5-f3499bba4cc4" providerId="ADAL" clId="{5FB5959F-984C-4DA1-8A2C-BD99D0B290CF}" dt="2024-10-30T17:43:24.489" v="3088" actId="166"/>
          <ac:picMkLst>
            <pc:docMk/>
            <pc:sldMk cId="954490426" sldId="283"/>
            <ac:picMk id="28" creationId="{E0B40F7F-41B3-8C36-1805-9425CAC8A865}"/>
          </ac:picMkLst>
        </pc:picChg>
        <pc:picChg chg="add mod">
          <ac:chgData name="Philippe Rioux" userId="38508a2e-6ca2-4b6b-95f5-f3499bba4cc4" providerId="ADAL" clId="{5FB5959F-984C-4DA1-8A2C-BD99D0B290CF}" dt="2024-10-30T17:42:29.214" v="3072" actId="14100"/>
          <ac:picMkLst>
            <pc:docMk/>
            <pc:sldMk cId="954490426" sldId="283"/>
            <ac:picMk id="30" creationId="{5D6D9628-505D-8D2D-3CFD-5140DC4BEE49}"/>
          </ac:picMkLst>
        </pc:picChg>
        <pc:picChg chg="add mod modCrop">
          <ac:chgData name="Philippe Rioux" userId="38508a2e-6ca2-4b6b-95f5-f3499bba4cc4" providerId="ADAL" clId="{5FB5959F-984C-4DA1-8A2C-BD99D0B290CF}" dt="2024-10-30T17:43:20.933" v="3087" actId="1076"/>
          <ac:picMkLst>
            <pc:docMk/>
            <pc:sldMk cId="954490426" sldId="283"/>
            <ac:picMk id="31" creationId="{1F1B97FD-6682-7D5A-433F-2DD2AAF22E68}"/>
          </ac:picMkLst>
        </pc:picChg>
        <pc:picChg chg="add mod">
          <ac:chgData name="Philippe Rioux" userId="38508a2e-6ca2-4b6b-95f5-f3499bba4cc4" providerId="ADAL" clId="{5FB5959F-984C-4DA1-8A2C-BD99D0B290CF}" dt="2024-10-30T17:44:42.703" v="3104" actId="1076"/>
          <ac:picMkLst>
            <pc:docMk/>
            <pc:sldMk cId="954490426" sldId="283"/>
            <ac:picMk id="33" creationId="{75544A6D-2854-9465-BE9A-9B5DF2B23516}"/>
          </ac:picMkLst>
        </pc:picChg>
        <pc:picChg chg="add del mod">
          <ac:chgData name="Philippe Rioux" userId="38508a2e-6ca2-4b6b-95f5-f3499bba4cc4" providerId="ADAL" clId="{5FB5959F-984C-4DA1-8A2C-BD99D0B290CF}" dt="2024-10-30T17:45:05.401" v="3115" actId="478"/>
          <ac:picMkLst>
            <pc:docMk/>
            <pc:sldMk cId="954490426" sldId="283"/>
            <ac:picMk id="35" creationId="{F70A048B-DA97-2B4B-CAE0-47ED6D21248B}"/>
          </ac:picMkLst>
        </pc:picChg>
        <pc:picChg chg="add mod">
          <ac:chgData name="Philippe Rioux" userId="38508a2e-6ca2-4b6b-95f5-f3499bba4cc4" providerId="ADAL" clId="{5FB5959F-984C-4DA1-8A2C-BD99D0B290CF}" dt="2024-10-30T17:44:23.586" v="3096" actId="14100"/>
          <ac:picMkLst>
            <pc:docMk/>
            <pc:sldMk cId="954490426" sldId="283"/>
            <ac:picMk id="37" creationId="{5C866CBF-ECEC-0EC4-7B0A-ACEA3E297A9B}"/>
          </ac:picMkLst>
        </pc:picChg>
        <pc:picChg chg="add mod">
          <ac:chgData name="Philippe Rioux" userId="38508a2e-6ca2-4b6b-95f5-f3499bba4cc4" providerId="ADAL" clId="{5FB5959F-984C-4DA1-8A2C-BD99D0B290CF}" dt="2024-10-30T17:44:59.229" v="3114" actId="1076"/>
          <ac:picMkLst>
            <pc:docMk/>
            <pc:sldMk cId="954490426" sldId="283"/>
            <ac:picMk id="38" creationId="{1CC9B7E0-1714-2298-6083-621D071133A1}"/>
          </ac:picMkLst>
        </pc:picChg>
        <pc:picChg chg="add mod">
          <ac:chgData name="Philippe Rioux" userId="38508a2e-6ca2-4b6b-95f5-f3499bba4cc4" providerId="ADAL" clId="{5FB5959F-984C-4DA1-8A2C-BD99D0B290CF}" dt="2024-10-30T17:45:16.325" v="3118" actId="1076"/>
          <ac:picMkLst>
            <pc:docMk/>
            <pc:sldMk cId="954490426" sldId="283"/>
            <ac:picMk id="39" creationId="{DAE94590-59D6-0121-7A64-D357FB44DE94}"/>
          </ac:picMkLst>
        </pc:picChg>
        <pc:picChg chg="add del mod">
          <ac:chgData name="Philippe Rioux" userId="38508a2e-6ca2-4b6b-95f5-f3499bba4cc4" providerId="ADAL" clId="{5FB5959F-984C-4DA1-8A2C-BD99D0B290CF}" dt="2024-10-30T17:48:51.828" v="3188" actId="478"/>
          <ac:picMkLst>
            <pc:docMk/>
            <pc:sldMk cId="954490426" sldId="283"/>
            <ac:picMk id="41" creationId="{CB8DEC79-EAD6-BF41-46AC-77A86EDD3675}"/>
          </ac:picMkLst>
        </pc:picChg>
        <pc:picChg chg="add del mod">
          <ac:chgData name="Philippe Rioux" userId="38508a2e-6ca2-4b6b-95f5-f3499bba4cc4" providerId="ADAL" clId="{5FB5959F-984C-4DA1-8A2C-BD99D0B290CF}" dt="2024-10-30T17:48:55.489" v="3190" actId="478"/>
          <ac:picMkLst>
            <pc:docMk/>
            <pc:sldMk cId="954490426" sldId="283"/>
            <ac:picMk id="43" creationId="{B94B4BFA-69C0-7612-9676-0294D0A1B8E5}"/>
          </ac:picMkLst>
        </pc:picChg>
        <pc:picChg chg="add mod">
          <ac:chgData name="Philippe Rioux" userId="38508a2e-6ca2-4b6b-95f5-f3499bba4cc4" providerId="ADAL" clId="{5FB5959F-984C-4DA1-8A2C-BD99D0B290CF}" dt="2024-10-30T17:49:01.085" v="3192" actId="1076"/>
          <ac:picMkLst>
            <pc:docMk/>
            <pc:sldMk cId="954490426" sldId="283"/>
            <ac:picMk id="55" creationId="{3F2D5D58-091B-3881-DA9D-CFEC0A77DE96}"/>
          </ac:picMkLst>
        </pc:picChg>
        <pc:cxnChg chg="add mod">
          <ac:chgData name="Philippe Rioux" userId="38508a2e-6ca2-4b6b-95f5-f3499bba4cc4" providerId="ADAL" clId="{5FB5959F-984C-4DA1-8A2C-BD99D0B290CF}" dt="2024-10-30T17:49:28.333" v="3196" actId="693"/>
          <ac:cxnSpMkLst>
            <pc:docMk/>
            <pc:sldMk cId="954490426" sldId="283"/>
            <ac:cxnSpMk id="45" creationId="{1A970891-3CF8-83CC-934F-86CD50D3F5FD}"/>
          </ac:cxnSpMkLst>
        </pc:cxnChg>
      </pc:sldChg>
      <pc:sldChg chg="addSp delSp modSp new mod delAnim modAnim">
        <pc:chgData name="Philippe Rioux" userId="38508a2e-6ca2-4b6b-95f5-f3499bba4cc4" providerId="ADAL" clId="{5FB5959F-984C-4DA1-8A2C-BD99D0B290CF}" dt="2024-10-30T18:20:44.238" v="3481" actId="1076"/>
        <pc:sldMkLst>
          <pc:docMk/>
          <pc:sldMk cId="4229604936" sldId="284"/>
        </pc:sldMkLst>
        <pc:spChg chg="mod">
          <ac:chgData name="Philippe Rioux" userId="38508a2e-6ca2-4b6b-95f5-f3499bba4cc4" providerId="ADAL" clId="{5FB5959F-984C-4DA1-8A2C-BD99D0B290CF}" dt="2024-10-30T18:10:15.092" v="3463" actId="1076"/>
          <ac:spMkLst>
            <pc:docMk/>
            <pc:sldMk cId="4229604936" sldId="284"/>
            <ac:spMk id="2" creationId="{C1AD8A04-B146-D372-1A70-60908DEB644B}"/>
          </ac:spMkLst>
        </pc:spChg>
        <pc:spChg chg="del">
          <ac:chgData name="Philippe Rioux" userId="38508a2e-6ca2-4b6b-95f5-f3499bba4cc4" providerId="ADAL" clId="{5FB5959F-984C-4DA1-8A2C-BD99D0B290CF}" dt="2024-10-30T18:06:00.515" v="3429" actId="931"/>
          <ac:spMkLst>
            <pc:docMk/>
            <pc:sldMk cId="4229604936" sldId="284"/>
            <ac:spMk id="3" creationId="{21EB736B-6115-C440-1E44-D898164300D4}"/>
          </ac:spMkLst>
        </pc:spChg>
        <pc:spChg chg="mod">
          <ac:chgData name="Philippe Rioux" userId="38508a2e-6ca2-4b6b-95f5-f3499bba4cc4" providerId="ADAL" clId="{5FB5959F-984C-4DA1-8A2C-BD99D0B290CF}" dt="2024-10-30T18:01:47.461" v="3428" actId="14100"/>
          <ac:spMkLst>
            <pc:docMk/>
            <pc:sldMk cId="4229604936" sldId="284"/>
            <ac:spMk id="4" creationId="{25D579D8-B462-2080-E1CD-D94ABCE8B467}"/>
          </ac:spMkLst>
        </pc:spChg>
        <pc:picChg chg="add mod">
          <ac:chgData name="Philippe Rioux" userId="38508a2e-6ca2-4b6b-95f5-f3499bba4cc4" providerId="ADAL" clId="{5FB5959F-984C-4DA1-8A2C-BD99D0B290CF}" dt="2024-10-30T18:10:17.575" v="3464" actId="1076"/>
          <ac:picMkLst>
            <pc:docMk/>
            <pc:sldMk cId="4229604936" sldId="284"/>
            <ac:picMk id="6" creationId="{7A7CBAAB-4C92-6FEE-0DDD-216BFBEC95CB}"/>
          </ac:picMkLst>
        </pc:picChg>
        <pc:picChg chg="add mod">
          <ac:chgData name="Philippe Rioux" userId="38508a2e-6ca2-4b6b-95f5-f3499bba4cc4" providerId="ADAL" clId="{5FB5959F-984C-4DA1-8A2C-BD99D0B290CF}" dt="2024-10-30T18:10:17.575" v="3464" actId="1076"/>
          <ac:picMkLst>
            <pc:docMk/>
            <pc:sldMk cId="4229604936" sldId="284"/>
            <ac:picMk id="8" creationId="{6FA019FB-5BAB-7118-836D-BCAA09CF7F6A}"/>
          </ac:picMkLst>
        </pc:picChg>
        <pc:picChg chg="add del mod">
          <ac:chgData name="Philippe Rioux" userId="38508a2e-6ca2-4b6b-95f5-f3499bba4cc4" providerId="ADAL" clId="{5FB5959F-984C-4DA1-8A2C-BD99D0B290CF}" dt="2024-10-30T18:06:46.679" v="3442" actId="478"/>
          <ac:picMkLst>
            <pc:docMk/>
            <pc:sldMk cId="4229604936" sldId="284"/>
            <ac:picMk id="10" creationId="{4C456CC4-4000-BF8E-14E8-6CCFFA09A67C}"/>
          </ac:picMkLst>
        </pc:picChg>
        <pc:picChg chg="add del mod">
          <ac:chgData name="Philippe Rioux" userId="38508a2e-6ca2-4b6b-95f5-f3499bba4cc4" providerId="ADAL" clId="{5FB5959F-984C-4DA1-8A2C-BD99D0B290CF}" dt="2024-10-30T18:08:10.599" v="3451" actId="478"/>
          <ac:picMkLst>
            <pc:docMk/>
            <pc:sldMk cId="4229604936" sldId="284"/>
            <ac:picMk id="12" creationId="{95CFC922-4BFC-FCC5-1655-03426BB00BB5}"/>
          </ac:picMkLst>
        </pc:picChg>
        <pc:picChg chg="add mod ord">
          <ac:chgData name="Philippe Rioux" userId="38508a2e-6ca2-4b6b-95f5-f3499bba4cc4" providerId="ADAL" clId="{5FB5959F-984C-4DA1-8A2C-BD99D0B290CF}" dt="2024-10-30T18:20:40.375" v="3480" actId="166"/>
          <ac:picMkLst>
            <pc:docMk/>
            <pc:sldMk cId="4229604936" sldId="284"/>
            <ac:picMk id="14" creationId="{DD6CF76E-965B-7559-F598-A751D0502ED7}"/>
          </ac:picMkLst>
        </pc:picChg>
        <pc:picChg chg="add del mod">
          <ac:chgData name="Philippe Rioux" userId="38508a2e-6ca2-4b6b-95f5-f3499bba4cc4" providerId="ADAL" clId="{5FB5959F-984C-4DA1-8A2C-BD99D0B290CF}" dt="2024-10-30T18:14:54.745" v="3468" actId="478"/>
          <ac:picMkLst>
            <pc:docMk/>
            <pc:sldMk cId="4229604936" sldId="284"/>
            <ac:picMk id="15" creationId="{FBFCEF00-D4E4-778B-911F-34C66A15B632}"/>
          </ac:picMkLst>
        </pc:picChg>
        <pc:picChg chg="add mod">
          <ac:chgData name="Philippe Rioux" userId="38508a2e-6ca2-4b6b-95f5-f3499bba4cc4" providerId="ADAL" clId="{5FB5959F-984C-4DA1-8A2C-BD99D0B290CF}" dt="2024-10-30T18:20:44.238" v="3481" actId="1076"/>
          <ac:picMkLst>
            <pc:docMk/>
            <pc:sldMk cId="4229604936" sldId="284"/>
            <ac:picMk id="2050" creationId="{885C1E6C-75AA-0442-BDAE-703C5D508940}"/>
          </ac:picMkLst>
        </pc:picChg>
      </pc:sldChg>
      <pc:sldChg chg="addSp delSp modSp new mod modAnim">
        <pc:chgData name="Philippe Rioux" userId="38508a2e-6ca2-4b6b-95f5-f3499bba4cc4" providerId="ADAL" clId="{5FB5959F-984C-4DA1-8A2C-BD99D0B290CF}" dt="2024-11-04T16:13:27.561" v="5329" actId="1076"/>
        <pc:sldMkLst>
          <pc:docMk/>
          <pc:sldMk cId="1777891450" sldId="285"/>
        </pc:sldMkLst>
        <pc:spChg chg="mod">
          <ac:chgData name="Philippe Rioux" userId="38508a2e-6ca2-4b6b-95f5-f3499bba4cc4" providerId="ADAL" clId="{5FB5959F-984C-4DA1-8A2C-BD99D0B290CF}" dt="2024-10-30T18:50:10.015" v="3744" actId="20577"/>
          <ac:spMkLst>
            <pc:docMk/>
            <pc:sldMk cId="1777891450" sldId="285"/>
            <ac:spMk id="2" creationId="{9394DDE3-4F3D-127D-36B2-EC8D769B92DD}"/>
          </ac:spMkLst>
        </pc:spChg>
        <pc:spChg chg="mod">
          <ac:chgData name="Philippe Rioux" userId="38508a2e-6ca2-4b6b-95f5-f3499bba4cc4" providerId="ADAL" clId="{5FB5959F-984C-4DA1-8A2C-BD99D0B290CF}" dt="2024-10-30T18:56:03.908" v="3820" actId="313"/>
          <ac:spMkLst>
            <pc:docMk/>
            <pc:sldMk cId="1777891450" sldId="285"/>
            <ac:spMk id="3" creationId="{2A9483D4-2BC8-2B82-948A-574A86F219B2}"/>
          </ac:spMkLst>
        </pc:spChg>
        <pc:spChg chg="del">
          <ac:chgData name="Philippe Rioux" userId="38508a2e-6ca2-4b6b-95f5-f3499bba4cc4" providerId="ADAL" clId="{5FB5959F-984C-4DA1-8A2C-BD99D0B290CF}" dt="2024-10-30T18:36:53.839" v="3549" actId="931"/>
          <ac:spMkLst>
            <pc:docMk/>
            <pc:sldMk cId="1777891450" sldId="285"/>
            <ac:spMk id="4" creationId="{20CFE7DC-0C31-5232-CB91-CA011CFEFCC0}"/>
          </ac:spMkLst>
        </pc:spChg>
        <pc:picChg chg="add mod">
          <ac:chgData name="Philippe Rioux" userId="38508a2e-6ca2-4b6b-95f5-f3499bba4cc4" providerId="ADAL" clId="{5FB5959F-984C-4DA1-8A2C-BD99D0B290CF}" dt="2024-10-30T18:48:25.309" v="3685" actId="1076"/>
          <ac:picMkLst>
            <pc:docMk/>
            <pc:sldMk cId="1777891450" sldId="285"/>
            <ac:picMk id="6" creationId="{47A63599-3836-4C4A-7355-E206F334710A}"/>
          </ac:picMkLst>
        </pc:picChg>
        <pc:picChg chg="add mod">
          <ac:chgData name="Philippe Rioux" userId="38508a2e-6ca2-4b6b-95f5-f3499bba4cc4" providerId="ADAL" clId="{5FB5959F-984C-4DA1-8A2C-BD99D0B290CF}" dt="2024-10-30T18:48:54.877" v="3696" actId="1076"/>
          <ac:picMkLst>
            <pc:docMk/>
            <pc:sldMk cId="1777891450" sldId="285"/>
            <ac:picMk id="7" creationId="{B8913319-3F24-9EAC-C9AA-54B887287EF8}"/>
          </ac:picMkLst>
        </pc:picChg>
        <pc:picChg chg="add mod">
          <ac:chgData name="Philippe Rioux" userId="38508a2e-6ca2-4b6b-95f5-f3499bba4cc4" providerId="ADAL" clId="{5FB5959F-984C-4DA1-8A2C-BD99D0B290CF}" dt="2024-10-30T18:48:15.736" v="3679" actId="14100"/>
          <ac:picMkLst>
            <pc:docMk/>
            <pc:sldMk cId="1777891450" sldId="285"/>
            <ac:picMk id="9" creationId="{22A2EF2D-9D5D-C0DA-6D97-E12EA2969434}"/>
          </ac:picMkLst>
        </pc:picChg>
        <pc:picChg chg="add mod">
          <ac:chgData name="Philippe Rioux" userId="38508a2e-6ca2-4b6b-95f5-f3499bba4cc4" providerId="ADAL" clId="{5FB5959F-984C-4DA1-8A2C-BD99D0B290CF}" dt="2024-10-30T18:48:29.127" v="3687" actId="1076"/>
          <ac:picMkLst>
            <pc:docMk/>
            <pc:sldMk cId="1777891450" sldId="285"/>
            <ac:picMk id="11" creationId="{D524DB3A-383E-6AE4-8777-05E5B1C77123}"/>
          </ac:picMkLst>
        </pc:picChg>
        <pc:picChg chg="add del mod">
          <ac:chgData name="Philippe Rioux" userId="38508a2e-6ca2-4b6b-95f5-f3499bba4cc4" providerId="ADAL" clId="{5FB5959F-984C-4DA1-8A2C-BD99D0B290CF}" dt="2024-10-30T18:40:38.555" v="3647" actId="478"/>
          <ac:picMkLst>
            <pc:docMk/>
            <pc:sldMk cId="1777891450" sldId="285"/>
            <ac:picMk id="12" creationId="{6CD95786-22AB-06ED-3B90-CB45A6357E88}"/>
          </ac:picMkLst>
        </pc:picChg>
        <pc:picChg chg="add mod">
          <ac:chgData name="Philippe Rioux" userId="38508a2e-6ca2-4b6b-95f5-f3499bba4cc4" providerId="ADAL" clId="{5FB5959F-984C-4DA1-8A2C-BD99D0B290CF}" dt="2024-11-04T16:13:27.561" v="5329" actId="1076"/>
          <ac:picMkLst>
            <pc:docMk/>
            <pc:sldMk cId="1777891450" sldId="285"/>
            <ac:picMk id="14" creationId="{6D32DF9E-2F3A-5A54-60A3-310859BB9155}"/>
          </ac:picMkLst>
        </pc:picChg>
        <pc:picChg chg="add mod">
          <ac:chgData name="Philippe Rioux" userId="38508a2e-6ca2-4b6b-95f5-f3499bba4cc4" providerId="ADAL" clId="{5FB5959F-984C-4DA1-8A2C-BD99D0B290CF}" dt="2024-10-30T18:48:26.871" v="3686" actId="1076"/>
          <ac:picMkLst>
            <pc:docMk/>
            <pc:sldMk cId="1777891450" sldId="285"/>
            <ac:picMk id="16" creationId="{323A208A-301B-645A-16C7-2CF18B44DB49}"/>
          </ac:picMkLst>
        </pc:picChg>
        <pc:picChg chg="add mod">
          <ac:chgData name="Philippe Rioux" userId="38508a2e-6ca2-4b6b-95f5-f3499bba4cc4" providerId="ADAL" clId="{5FB5959F-984C-4DA1-8A2C-BD99D0B290CF}" dt="2024-10-30T18:55:43.246" v="3809" actId="1076"/>
          <ac:picMkLst>
            <pc:docMk/>
            <pc:sldMk cId="1777891450" sldId="285"/>
            <ac:picMk id="18" creationId="{241B19CD-914E-0C37-B02C-30B742EBC882}"/>
          </ac:picMkLst>
        </pc:picChg>
      </pc:sldChg>
      <pc:sldChg chg="addSp modSp new mod">
        <pc:chgData name="Philippe Rioux" userId="38508a2e-6ca2-4b6b-95f5-f3499bba4cc4" providerId="ADAL" clId="{5FB5959F-984C-4DA1-8A2C-BD99D0B290CF}" dt="2024-10-30T19:04:06.921" v="3909" actId="12"/>
        <pc:sldMkLst>
          <pc:docMk/>
          <pc:sldMk cId="390290364" sldId="286"/>
        </pc:sldMkLst>
        <pc:spChg chg="mod">
          <ac:chgData name="Philippe Rioux" userId="38508a2e-6ca2-4b6b-95f5-f3499bba4cc4" providerId="ADAL" clId="{5FB5959F-984C-4DA1-8A2C-BD99D0B290CF}" dt="2024-10-30T18:50:54.130" v="3754" actId="20577"/>
          <ac:spMkLst>
            <pc:docMk/>
            <pc:sldMk cId="390290364" sldId="286"/>
            <ac:spMk id="2" creationId="{FA90B9C9-170F-A641-B413-5EFF1BA09E22}"/>
          </ac:spMkLst>
        </pc:spChg>
        <pc:spChg chg="mod">
          <ac:chgData name="Philippe Rioux" userId="38508a2e-6ca2-4b6b-95f5-f3499bba4cc4" providerId="ADAL" clId="{5FB5959F-984C-4DA1-8A2C-BD99D0B290CF}" dt="2024-10-30T19:04:06.921" v="3909" actId="12"/>
          <ac:spMkLst>
            <pc:docMk/>
            <pc:sldMk cId="390290364" sldId="286"/>
            <ac:spMk id="3" creationId="{49349091-F9FC-9532-07CC-5A3CB5FECEC7}"/>
          </ac:spMkLst>
        </pc:spChg>
        <pc:picChg chg="add mod ord">
          <ac:chgData name="Philippe Rioux" userId="38508a2e-6ca2-4b6b-95f5-f3499bba4cc4" providerId="ADAL" clId="{5FB5959F-984C-4DA1-8A2C-BD99D0B290CF}" dt="2024-10-30T19:03:41.157" v="3901" actId="167"/>
          <ac:picMkLst>
            <pc:docMk/>
            <pc:sldMk cId="390290364" sldId="286"/>
            <ac:picMk id="5" creationId="{66A0C41D-0DB4-0372-76D1-AC5C11F1AA23}"/>
          </ac:picMkLst>
        </pc:picChg>
      </pc:sldChg>
      <pc:sldChg chg="addSp delSp modSp new mod">
        <pc:chgData name="Philippe Rioux" userId="38508a2e-6ca2-4b6b-95f5-f3499bba4cc4" providerId="ADAL" clId="{5FB5959F-984C-4DA1-8A2C-BD99D0B290CF}" dt="2024-10-30T19:18:37.789" v="4342" actId="14100"/>
        <pc:sldMkLst>
          <pc:docMk/>
          <pc:sldMk cId="182095854" sldId="287"/>
        </pc:sldMkLst>
        <pc:spChg chg="mod">
          <ac:chgData name="Philippe Rioux" userId="38508a2e-6ca2-4b6b-95f5-f3499bba4cc4" providerId="ADAL" clId="{5FB5959F-984C-4DA1-8A2C-BD99D0B290CF}" dt="2024-10-30T19:04:36.975" v="3962" actId="20577"/>
          <ac:spMkLst>
            <pc:docMk/>
            <pc:sldMk cId="182095854" sldId="287"/>
            <ac:spMk id="2" creationId="{D84F122F-719A-4BC1-8B03-837FA6935D92}"/>
          </ac:spMkLst>
        </pc:spChg>
        <pc:spChg chg="del">
          <ac:chgData name="Philippe Rioux" userId="38508a2e-6ca2-4b6b-95f5-f3499bba4cc4" providerId="ADAL" clId="{5FB5959F-984C-4DA1-8A2C-BD99D0B290CF}" dt="2024-10-30T19:05:48.564" v="3963" actId="22"/>
          <ac:spMkLst>
            <pc:docMk/>
            <pc:sldMk cId="182095854" sldId="287"/>
            <ac:spMk id="3" creationId="{A50DAC82-8962-7BB6-501D-EAEED2546BD1}"/>
          </ac:spMkLst>
        </pc:spChg>
        <pc:spChg chg="mod">
          <ac:chgData name="Philippe Rioux" userId="38508a2e-6ca2-4b6b-95f5-f3499bba4cc4" providerId="ADAL" clId="{5FB5959F-984C-4DA1-8A2C-BD99D0B290CF}" dt="2024-10-30T19:18:37.789" v="4342" actId="14100"/>
          <ac:spMkLst>
            <pc:docMk/>
            <pc:sldMk cId="182095854" sldId="287"/>
            <ac:spMk id="4" creationId="{A0480E34-3DD5-B30C-3952-6BDA1FC60408}"/>
          </ac:spMkLst>
        </pc:spChg>
        <pc:picChg chg="add mod ord">
          <ac:chgData name="Philippe Rioux" userId="38508a2e-6ca2-4b6b-95f5-f3499bba4cc4" providerId="ADAL" clId="{5FB5959F-984C-4DA1-8A2C-BD99D0B290CF}" dt="2024-10-30T19:05:54.718" v="3965" actId="14100"/>
          <ac:picMkLst>
            <pc:docMk/>
            <pc:sldMk cId="182095854" sldId="287"/>
            <ac:picMk id="6" creationId="{1B92EEEC-85EA-B8DC-68D6-F5A869E1E95F}"/>
          </ac:picMkLst>
        </pc:picChg>
      </pc:sldChg>
      <pc:sldChg chg="addSp delSp modSp new mod ord">
        <pc:chgData name="Philippe Rioux" userId="38508a2e-6ca2-4b6b-95f5-f3499bba4cc4" providerId="ADAL" clId="{5FB5959F-984C-4DA1-8A2C-BD99D0B290CF}" dt="2024-10-30T19:17:02.670" v="4108" actId="1076"/>
        <pc:sldMkLst>
          <pc:docMk/>
          <pc:sldMk cId="1266885256" sldId="288"/>
        </pc:sldMkLst>
        <pc:spChg chg="mod">
          <ac:chgData name="Philippe Rioux" userId="38508a2e-6ca2-4b6b-95f5-f3499bba4cc4" providerId="ADAL" clId="{5FB5959F-984C-4DA1-8A2C-BD99D0B290CF}" dt="2024-10-30T19:09:56.796" v="3999" actId="20577"/>
          <ac:spMkLst>
            <pc:docMk/>
            <pc:sldMk cId="1266885256" sldId="288"/>
            <ac:spMk id="2" creationId="{D544DE73-A63D-D9C2-7D20-6E2056200F41}"/>
          </ac:spMkLst>
        </pc:spChg>
        <pc:spChg chg="mod">
          <ac:chgData name="Philippe Rioux" userId="38508a2e-6ca2-4b6b-95f5-f3499bba4cc4" providerId="ADAL" clId="{5FB5959F-984C-4DA1-8A2C-BD99D0B290CF}" dt="2024-10-30T19:12:36.381" v="4098" actId="14100"/>
          <ac:spMkLst>
            <pc:docMk/>
            <pc:sldMk cId="1266885256" sldId="288"/>
            <ac:spMk id="3" creationId="{E0464AE1-64ED-8D02-2974-8138AE85843E}"/>
          </ac:spMkLst>
        </pc:spChg>
        <pc:picChg chg="add del mod modCrop">
          <ac:chgData name="Philippe Rioux" userId="38508a2e-6ca2-4b6b-95f5-f3499bba4cc4" providerId="ADAL" clId="{5FB5959F-984C-4DA1-8A2C-BD99D0B290CF}" dt="2024-10-30T19:16:52.178" v="4102" actId="478"/>
          <ac:picMkLst>
            <pc:docMk/>
            <pc:sldMk cId="1266885256" sldId="288"/>
            <ac:picMk id="5" creationId="{C62E9498-BA02-6C70-CD17-4C2A147C3264}"/>
          </ac:picMkLst>
        </pc:picChg>
        <pc:picChg chg="add mod">
          <ac:chgData name="Philippe Rioux" userId="38508a2e-6ca2-4b6b-95f5-f3499bba4cc4" providerId="ADAL" clId="{5FB5959F-984C-4DA1-8A2C-BD99D0B290CF}" dt="2024-10-30T19:17:02.670" v="4108" actId="1076"/>
          <ac:picMkLst>
            <pc:docMk/>
            <pc:sldMk cId="1266885256" sldId="288"/>
            <ac:picMk id="7" creationId="{C753DEBD-47CE-18D6-470D-427A4EEF3B23}"/>
          </ac:picMkLst>
        </pc:picChg>
      </pc:sldChg>
      <pc:sldChg chg="addSp delSp modSp new mod delAnim modAnim">
        <pc:chgData name="Philippe Rioux" userId="38508a2e-6ca2-4b6b-95f5-f3499bba4cc4" providerId="ADAL" clId="{5FB5959F-984C-4DA1-8A2C-BD99D0B290CF}" dt="2024-10-30T19:39:23.702" v="4548" actId="1076"/>
        <pc:sldMkLst>
          <pc:docMk/>
          <pc:sldMk cId="2916500860" sldId="289"/>
        </pc:sldMkLst>
        <pc:spChg chg="mod">
          <ac:chgData name="Philippe Rioux" userId="38508a2e-6ca2-4b6b-95f5-f3499bba4cc4" providerId="ADAL" clId="{5FB5959F-984C-4DA1-8A2C-BD99D0B290CF}" dt="2024-10-30T19:19:05.304" v="4349" actId="20577"/>
          <ac:spMkLst>
            <pc:docMk/>
            <pc:sldMk cId="2916500860" sldId="289"/>
            <ac:spMk id="2" creationId="{8C71545D-CD38-39E5-ABD1-522653374593}"/>
          </ac:spMkLst>
        </pc:spChg>
        <pc:spChg chg="mod">
          <ac:chgData name="Philippe Rioux" userId="38508a2e-6ca2-4b6b-95f5-f3499bba4cc4" providerId="ADAL" clId="{5FB5959F-984C-4DA1-8A2C-BD99D0B290CF}" dt="2024-10-30T19:37:58.046" v="4528" actId="1076"/>
          <ac:spMkLst>
            <pc:docMk/>
            <pc:sldMk cId="2916500860" sldId="289"/>
            <ac:spMk id="3" creationId="{A5109928-0FB2-4D09-A770-9BF0BE2BFE4B}"/>
          </ac:spMkLst>
        </pc:spChg>
        <pc:spChg chg="add mod">
          <ac:chgData name="Philippe Rioux" userId="38508a2e-6ca2-4b6b-95f5-f3499bba4cc4" providerId="ADAL" clId="{5FB5959F-984C-4DA1-8A2C-BD99D0B290CF}" dt="2024-10-30T19:37:55.938" v="4527" actId="14861"/>
          <ac:spMkLst>
            <pc:docMk/>
            <pc:sldMk cId="2916500860" sldId="289"/>
            <ac:spMk id="11" creationId="{0ACC41F5-37CE-4DB4-2BCA-36A7042C18D6}"/>
          </ac:spMkLst>
        </pc:spChg>
        <pc:spChg chg="add mod">
          <ac:chgData name="Philippe Rioux" userId="38508a2e-6ca2-4b6b-95f5-f3499bba4cc4" providerId="ADAL" clId="{5FB5959F-984C-4DA1-8A2C-BD99D0B290CF}" dt="2024-10-30T19:38:01.659" v="4530" actId="1076"/>
          <ac:spMkLst>
            <pc:docMk/>
            <pc:sldMk cId="2916500860" sldId="289"/>
            <ac:spMk id="12" creationId="{BCA035CA-9AD5-74EC-55C8-62C0F60FD7AC}"/>
          </ac:spMkLst>
        </pc:spChg>
        <pc:spChg chg="add del mod">
          <ac:chgData name="Philippe Rioux" userId="38508a2e-6ca2-4b6b-95f5-f3499bba4cc4" providerId="ADAL" clId="{5FB5959F-984C-4DA1-8A2C-BD99D0B290CF}" dt="2024-10-30T19:38:27.669" v="4540" actId="478"/>
          <ac:spMkLst>
            <pc:docMk/>
            <pc:sldMk cId="2916500860" sldId="289"/>
            <ac:spMk id="13" creationId="{00E16618-4924-1AA0-0ED9-02D92E0065D3}"/>
          </ac:spMkLst>
        </pc:spChg>
        <pc:spChg chg="add mod">
          <ac:chgData name="Philippe Rioux" userId="38508a2e-6ca2-4b6b-95f5-f3499bba4cc4" providerId="ADAL" clId="{5FB5959F-984C-4DA1-8A2C-BD99D0B290CF}" dt="2024-10-30T19:38:32.823" v="4542" actId="14100"/>
          <ac:spMkLst>
            <pc:docMk/>
            <pc:sldMk cId="2916500860" sldId="289"/>
            <ac:spMk id="14" creationId="{23DFE1A5-C33D-DB9E-E07E-7FDF20C77332}"/>
          </ac:spMkLst>
        </pc:spChg>
        <pc:picChg chg="add mod">
          <ac:chgData name="Philippe Rioux" userId="38508a2e-6ca2-4b6b-95f5-f3499bba4cc4" providerId="ADAL" clId="{5FB5959F-984C-4DA1-8A2C-BD99D0B290CF}" dt="2024-10-30T19:39:23.702" v="4548" actId="1076"/>
          <ac:picMkLst>
            <pc:docMk/>
            <pc:sldMk cId="2916500860" sldId="289"/>
            <ac:picMk id="5" creationId="{EB108B50-24DA-A3CD-1DC0-9FC87DB33567}"/>
          </ac:picMkLst>
        </pc:picChg>
        <pc:picChg chg="add mod modCrop">
          <ac:chgData name="Philippe Rioux" userId="38508a2e-6ca2-4b6b-95f5-f3499bba4cc4" providerId="ADAL" clId="{5FB5959F-984C-4DA1-8A2C-BD99D0B290CF}" dt="2024-10-30T19:24:03.119" v="4509" actId="1076"/>
          <ac:picMkLst>
            <pc:docMk/>
            <pc:sldMk cId="2916500860" sldId="289"/>
            <ac:picMk id="6" creationId="{00719DAF-1932-F0F1-2811-2DE895DC1125}"/>
          </ac:picMkLst>
        </pc:picChg>
        <pc:picChg chg="add del mod modCrop">
          <ac:chgData name="Philippe Rioux" userId="38508a2e-6ca2-4b6b-95f5-f3499bba4cc4" providerId="ADAL" clId="{5FB5959F-984C-4DA1-8A2C-BD99D0B290CF}" dt="2024-10-30T19:38:24.933" v="4539" actId="478"/>
          <ac:picMkLst>
            <pc:docMk/>
            <pc:sldMk cId="2916500860" sldId="289"/>
            <ac:picMk id="8" creationId="{E3E12BC1-5EDD-BE4E-4474-A6D97AC3FEC2}"/>
          </ac:picMkLst>
        </pc:picChg>
        <pc:picChg chg="add mod modCrop">
          <ac:chgData name="Philippe Rioux" userId="38508a2e-6ca2-4b6b-95f5-f3499bba4cc4" providerId="ADAL" clId="{5FB5959F-984C-4DA1-8A2C-BD99D0B290CF}" dt="2024-10-30T19:24:04.333" v="4510" actId="1076"/>
          <ac:picMkLst>
            <pc:docMk/>
            <pc:sldMk cId="2916500860" sldId="289"/>
            <ac:picMk id="10" creationId="{C1D02434-1D7D-CE84-B022-10F65EB62CB9}"/>
          </ac:picMkLst>
        </pc:picChg>
      </pc:sldChg>
      <pc:sldChg chg="modSp new mod">
        <pc:chgData name="Philippe Rioux" userId="38508a2e-6ca2-4b6b-95f5-f3499bba4cc4" providerId="ADAL" clId="{5FB5959F-984C-4DA1-8A2C-BD99D0B290CF}" dt="2024-10-30T19:42:16.649" v="4816" actId="20577"/>
        <pc:sldMkLst>
          <pc:docMk/>
          <pc:sldMk cId="4036118573" sldId="290"/>
        </pc:sldMkLst>
        <pc:spChg chg="mod">
          <ac:chgData name="Philippe Rioux" userId="38508a2e-6ca2-4b6b-95f5-f3499bba4cc4" providerId="ADAL" clId="{5FB5959F-984C-4DA1-8A2C-BD99D0B290CF}" dt="2024-10-30T19:42:16.649" v="4816" actId="20577"/>
          <ac:spMkLst>
            <pc:docMk/>
            <pc:sldMk cId="4036118573" sldId="290"/>
            <ac:spMk id="2" creationId="{23F981FD-A7E9-2672-B1B5-BE8D9DFA00CE}"/>
          </ac:spMkLst>
        </pc:spChg>
        <pc:spChg chg="mod">
          <ac:chgData name="Philippe Rioux" userId="38508a2e-6ca2-4b6b-95f5-f3499bba4cc4" providerId="ADAL" clId="{5FB5959F-984C-4DA1-8A2C-BD99D0B290CF}" dt="2024-10-30T19:42:11.112" v="4815" actId="20577"/>
          <ac:spMkLst>
            <pc:docMk/>
            <pc:sldMk cId="4036118573" sldId="290"/>
            <ac:spMk id="3" creationId="{2E553EB7-61E4-25E4-9BA4-16B408B25222}"/>
          </ac:spMkLst>
        </pc:spChg>
      </pc:sldChg>
      <pc:sldChg chg="modSp new mod">
        <pc:chgData name="Philippe Rioux" userId="38508a2e-6ca2-4b6b-95f5-f3499bba4cc4" providerId="ADAL" clId="{5FB5959F-984C-4DA1-8A2C-BD99D0B290CF}" dt="2024-10-30T19:43:30.890" v="4855" actId="27636"/>
        <pc:sldMkLst>
          <pc:docMk/>
          <pc:sldMk cId="2464333037" sldId="291"/>
        </pc:sldMkLst>
        <pc:spChg chg="mod">
          <ac:chgData name="Philippe Rioux" userId="38508a2e-6ca2-4b6b-95f5-f3499bba4cc4" providerId="ADAL" clId="{5FB5959F-984C-4DA1-8A2C-BD99D0B290CF}" dt="2024-10-30T19:43:24.824" v="4853" actId="20577"/>
          <ac:spMkLst>
            <pc:docMk/>
            <pc:sldMk cId="2464333037" sldId="291"/>
            <ac:spMk id="2" creationId="{C02CFB13-DA29-13FA-E466-43D4F9CDD02A}"/>
          </ac:spMkLst>
        </pc:spChg>
        <pc:spChg chg="mod">
          <ac:chgData name="Philippe Rioux" userId="38508a2e-6ca2-4b6b-95f5-f3499bba4cc4" providerId="ADAL" clId="{5FB5959F-984C-4DA1-8A2C-BD99D0B290CF}" dt="2024-10-30T19:43:30.890" v="4855" actId="27636"/>
          <ac:spMkLst>
            <pc:docMk/>
            <pc:sldMk cId="2464333037" sldId="291"/>
            <ac:spMk id="3" creationId="{F7374AEB-D194-2FC7-C926-0D085F243B12}"/>
          </ac:spMkLst>
        </pc:spChg>
      </pc:sldChg>
      <pc:sldChg chg="modSp new mod">
        <pc:chgData name="Philippe Rioux" userId="38508a2e-6ca2-4b6b-95f5-f3499bba4cc4" providerId="ADAL" clId="{5FB5959F-984C-4DA1-8A2C-BD99D0B290CF}" dt="2024-10-30T19:44:29.815" v="5015" actId="20577"/>
        <pc:sldMkLst>
          <pc:docMk/>
          <pc:sldMk cId="794607136" sldId="292"/>
        </pc:sldMkLst>
        <pc:spChg chg="mod">
          <ac:chgData name="Philippe Rioux" userId="38508a2e-6ca2-4b6b-95f5-f3499bba4cc4" providerId="ADAL" clId="{5FB5959F-984C-4DA1-8A2C-BD99D0B290CF}" dt="2024-10-30T19:43:45.424" v="4872" actId="20577"/>
          <ac:spMkLst>
            <pc:docMk/>
            <pc:sldMk cId="794607136" sldId="292"/>
            <ac:spMk id="2" creationId="{60F76BDD-0495-8875-FD5A-38BA5BA3DA0E}"/>
          </ac:spMkLst>
        </pc:spChg>
        <pc:spChg chg="mod">
          <ac:chgData name="Philippe Rioux" userId="38508a2e-6ca2-4b6b-95f5-f3499bba4cc4" providerId="ADAL" clId="{5FB5959F-984C-4DA1-8A2C-BD99D0B290CF}" dt="2024-10-30T19:44:29.815" v="5015" actId="20577"/>
          <ac:spMkLst>
            <pc:docMk/>
            <pc:sldMk cId="794607136" sldId="292"/>
            <ac:spMk id="3" creationId="{3FE574B7-B46C-9F85-4FC1-6C76B74EF458}"/>
          </ac:spMkLst>
        </pc:spChg>
      </pc:sldChg>
      <pc:sldChg chg="modSp mod">
        <pc:chgData name="Philippe Rioux" userId="38508a2e-6ca2-4b6b-95f5-f3499bba4cc4" providerId="ADAL" clId="{5FB5959F-984C-4DA1-8A2C-BD99D0B290CF}" dt="2024-11-01T11:21:48.444" v="5281" actId="1036"/>
        <pc:sldMkLst>
          <pc:docMk/>
          <pc:sldMk cId="3564516400" sldId="293"/>
        </pc:sldMkLst>
        <pc:spChg chg="mod">
          <ac:chgData name="Philippe Rioux" userId="38508a2e-6ca2-4b6b-95f5-f3499bba4cc4" providerId="ADAL" clId="{5FB5959F-984C-4DA1-8A2C-BD99D0B290CF}" dt="2024-10-31T12:48:29.384" v="5276" actId="1076"/>
          <ac:spMkLst>
            <pc:docMk/>
            <pc:sldMk cId="3564516400" sldId="293"/>
            <ac:spMk id="2" creationId="{3AEF47B0-C441-DD55-BD5E-20BDB7CCD01A}"/>
          </ac:spMkLst>
        </pc:spChg>
        <pc:spChg chg="mod">
          <ac:chgData name="Philippe Rioux" userId="38508a2e-6ca2-4b6b-95f5-f3499bba4cc4" providerId="ADAL" clId="{5FB5959F-984C-4DA1-8A2C-BD99D0B290CF}" dt="2024-11-01T11:21:48.444" v="5281" actId="1036"/>
          <ac:spMkLst>
            <pc:docMk/>
            <pc:sldMk cId="3564516400" sldId="293"/>
            <ac:spMk id="3" creationId="{3A9F34BA-DFA7-7E05-90D4-BF9163FD75CC}"/>
          </ac:spMkLst>
        </pc:spChg>
        <pc:picChg chg="mod modCrop">
          <ac:chgData name="Philippe Rioux" userId="38508a2e-6ca2-4b6b-95f5-f3499bba4cc4" providerId="ADAL" clId="{5FB5959F-984C-4DA1-8A2C-BD99D0B290CF}" dt="2024-10-31T12:10:33.064" v="5272" actId="1076"/>
          <ac:picMkLst>
            <pc:docMk/>
            <pc:sldMk cId="3564516400" sldId="293"/>
            <ac:picMk id="4" creationId="{B477D9B5-E9A2-3ED2-01CD-A9748405434A}"/>
          </ac:picMkLst>
        </pc:picChg>
        <pc:picChg chg="mod">
          <ac:chgData name="Philippe Rioux" userId="38508a2e-6ca2-4b6b-95f5-f3499bba4cc4" providerId="ADAL" clId="{5FB5959F-984C-4DA1-8A2C-BD99D0B290CF}" dt="2024-10-31T12:09:08.186" v="5206" actId="1076"/>
          <ac:picMkLst>
            <pc:docMk/>
            <pc:sldMk cId="3564516400" sldId="293"/>
            <ac:picMk id="5" creationId="{11DE9D59-092C-BBF4-ACD4-41798BB2786A}"/>
          </ac:picMkLst>
        </pc:picChg>
      </pc:sldChg>
      <pc:sldChg chg="delSp modSp mod">
        <pc:chgData name="Philippe Rioux" userId="38508a2e-6ca2-4b6b-95f5-f3499bba4cc4" providerId="ADAL" clId="{5FB5959F-984C-4DA1-8A2C-BD99D0B290CF}" dt="2024-10-31T18:20:46.230" v="5279" actId="478"/>
        <pc:sldMkLst>
          <pc:docMk/>
          <pc:sldMk cId="718218850" sldId="295"/>
        </pc:sldMkLst>
        <pc:spChg chg="del mod">
          <ac:chgData name="Philippe Rioux" userId="38508a2e-6ca2-4b6b-95f5-f3499bba4cc4" providerId="ADAL" clId="{5FB5959F-984C-4DA1-8A2C-BD99D0B290CF}" dt="2024-10-31T18:20:46.230" v="5279" actId="478"/>
          <ac:spMkLst>
            <pc:docMk/>
            <pc:sldMk cId="718218850" sldId="295"/>
            <ac:spMk id="11" creationId="{116059A6-34BA-1C4C-014E-A13BBB6C39F9}"/>
          </ac:spMkLst>
        </pc:spChg>
      </pc:sldChg>
      <pc:sldChg chg="addSp delSp modSp new del mod modShow">
        <pc:chgData name="Philippe Rioux" userId="38508a2e-6ca2-4b6b-95f5-f3499bba4cc4" providerId="ADAL" clId="{5FB5959F-984C-4DA1-8A2C-BD99D0B290CF}" dt="2024-11-04T12:16:33.788" v="5325" actId="2696"/>
        <pc:sldMkLst>
          <pc:docMk/>
          <pc:sldMk cId="2066944485" sldId="296"/>
        </pc:sldMkLst>
        <pc:picChg chg="add del mod">
          <ac:chgData name="Philippe Rioux" userId="38508a2e-6ca2-4b6b-95f5-f3499bba4cc4" providerId="ADAL" clId="{5FB5959F-984C-4DA1-8A2C-BD99D0B290CF}" dt="2024-11-01T14:30:36.881" v="5296" actId="478"/>
          <ac:picMkLst>
            <pc:docMk/>
            <pc:sldMk cId="2066944485" sldId="296"/>
            <ac:picMk id="2" creationId="{BE9CA028-02BA-DD68-1538-F6514BE4D657}"/>
          </ac:picMkLst>
        </pc:picChg>
        <pc:picChg chg="add mod">
          <ac:chgData name="Philippe Rioux" userId="38508a2e-6ca2-4b6b-95f5-f3499bba4cc4" providerId="ADAL" clId="{5FB5959F-984C-4DA1-8A2C-BD99D0B290CF}" dt="2024-11-01T12:14:56.939" v="5288"/>
          <ac:picMkLst>
            <pc:docMk/>
            <pc:sldMk cId="2066944485" sldId="296"/>
            <ac:picMk id="3" creationId="{82B85879-1395-52F5-AFA5-812B21D69CC6}"/>
          </ac:picMkLst>
        </pc:picChg>
        <pc:picChg chg="add del mod modCrop">
          <ac:chgData name="Philippe Rioux" userId="38508a2e-6ca2-4b6b-95f5-f3499bba4cc4" providerId="ADAL" clId="{5FB5959F-984C-4DA1-8A2C-BD99D0B290CF}" dt="2024-11-01T14:30:36.316" v="5295" actId="478"/>
          <ac:picMkLst>
            <pc:docMk/>
            <pc:sldMk cId="2066944485" sldId="296"/>
            <ac:picMk id="4" creationId="{5257CCB0-A55F-5009-6059-607F71D0B25B}"/>
          </ac:picMkLst>
        </pc:picChg>
        <pc:picChg chg="add mod modCrop">
          <ac:chgData name="Philippe Rioux" userId="38508a2e-6ca2-4b6b-95f5-f3499bba4cc4" providerId="ADAL" clId="{5FB5959F-984C-4DA1-8A2C-BD99D0B290CF}" dt="2024-11-01T14:33:54.861" v="5321" actId="1076"/>
          <ac:picMkLst>
            <pc:docMk/>
            <pc:sldMk cId="2066944485" sldId="296"/>
            <ac:picMk id="6" creationId="{7E45B835-C39E-5C52-7696-931E7E3E6A01}"/>
          </ac:picMkLst>
        </pc:picChg>
        <pc:picChg chg="add mod modCrop">
          <ac:chgData name="Philippe Rioux" userId="38508a2e-6ca2-4b6b-95f5-f3499bba4cc4" providerId="ADAL" clId="{5FB5959F-984C-4DA1-8A2C-BD99D0B290CF}" dt="2024-11-01T14:33:54.861" v="5321" actId="1076"/>
          <ac:picMkLst>
            <pc:docMk/>
            <pc:sldMk cId="2066944485" sldId="296"/>
            <ac:picMk id="8" creationId="{E1D5CDD9-650E-A98F-2E4D-0E634E5DF9A3}"/>
          </ac:picMkLst>
        </pc:picChg>
        <pc:picChg chg="add mod">
          <ac:chgData name="Philippe Rioux" userId="38508a2e-6ca2-4b6b-95f5-f3499bba4cc4" providerId="ADAL" clId="{5FB5959F-984C-4DA1-8A2C-BD99D0B290CF}" dt="2024-11-01T14:33:56.759" v="5322"/>
          <ac:picMkLst>
            <pc:docMk/>
            <pc:sldMk cId="2066944485" sldId="296"/>
            <ac:picMk id="9" creationId="{D5BBF02F-5DCE-E80C-701C-CF0CBF3FCE43}"/>
          </ac:picMkLst>
        </pc:picChg>
        <pc:picChg chg="add mod">
          <ac:chgData name="Philippe Rioux" userId="38508a2e-6ca2-4b6b-95f5-f3499bba4cc4" providerId="ADAL" clId="{5FB5959F-984C-4DA1-8A2C-BD99D0B290CF}" dt="2024-11-01T14:33:56.759" v="5322"/>
          <ac:picMkLst>
            <pc:docMk/>
            <pc:sldMk cId="2066944485" sldId="296"/>
            <ac:picMk id="10" creationId="{9220B8F5-3783-716F-714C-5C6434981943}"/>
          </ac:picMkLst>
        </pc:picChg>
        <pc:picChg chg="add mod">
          <ac:chgData name="Philippe Rioux" userId="38508a2e-6ca2-4b6b-95f5-f3499bba4cc4" providerId="ADAL" clId="{5FB5959F-984C-4DA1-8A2C-BD99D0B290CF}" dt="2024-11-01T14:33:59.862" v="5324" actId="1076"/>
          <ac:picMkLst>
            <pc:docMk/>
            <pc:sldMk cId="2066944485" sldId="296"/>
            <ac:picMk id="11" creationId="{8CD97801-52A9-F2D4-C799-147FD8E4E612}"/>
          </ac:picMkLst>
        </pc:picChg>
      </pc:sldChg>
    </pc:docChg>
  </pc:docChgLst>
  <pc:docChgLst>
    <pc:chgData name="Marc-Antoine Blanchet" userId="a94b0ab0-e434-42fb-8327-2c4b3c23d548" providerId="ADAL" clId="{E4F62547-0B57-4F0E-B582-70376D89A194}"/>
    <pc:docChg chg="undo custSel addSld modSld">
      <pc:chgData name="Marc-Antoine Blanchet" userId="a94b0ab0-e434-42fb-8327-2c4b3c23d548" providerId="ADAL" clId="{E4F62547-0B57-4F0E-B582-70376D89A194}" dt="2024-10-31T02:17:00.793" v="916" actId="20577"/>
      <pc:docMkLst>
        <pc:docMk/>
      </pc:docMkLst>
      <pc:sldChg chg="addSp delSp modSp mod">
        <pc:chgData name="Marc-Antoine Blanchet" userId="a94b0ab0-e434-42fb-8327-2c4b3c23d548" providerId="ADAL" clId="{E4F62547-0B57-4F0E-B582-70376D89A194}" dt="2024-10-31T02:17:00.793" v="916" actId="20577"/>
        <pc:sldMkLst>
          <pc:docMk/>
          <pc:sldMk cId="3398129107" sldId="267"/>
        </pc:sldMkLst>
        <pc:spChg chg="mod">
          <ac:chgData name="Marc-Antoine Blanchet" userId="a94b0ab0-e434-42fb-8327-2c4b3c23d548" providerId="ADAL" clId="{E4F62547-0B57-4F0E-B582-70376D89A194}" dt="2024-10-31T02:17:00.793" v="916" actId="20577"/>
          <ac:spMkLst>
            <pc:docMk/>
            <pc:sldMk cId="3398129107" sldId="267"/>
            <ac:spMk id="2" creationId="{F77374DE-1D77-4CC5-9B9D-7A1A8EBED0C0}"/>
          </ac:spMkLst>
        </pc:spChg>
        <pc:spChg chg="add mod">
          <ac:chgData name="Marc-Antoine Blanchet" userId="a94b0ab0-e434-42fb-8327-2c4b3c23d548" providerId="ADAL" clId="{E4F62547-0B57-4F0E-B582-70376D89A194}" dt="2024-10-31T02:16:34.560" v="910" actId="27636"/>
          <ac:spMkLst>
            <pc:docMk/>
            <pc:sldMk cId="3398129107" sldId="267"/>
            <ac:spMk id="4" creationId="{6339BAB3-EC2A-C16C-F910-D317B554B8CC}"/>
          </ac:spMkLst>
        </pc:spChg>
        <pc:spChg chg="del">
          <ac:chgData name="Marc-Antoine Blanchet" userId="a94b0ab0-e434-42fb-8327-2c4b3c23d548" providerId="ADAL" clId="{E4F62547-0B57-4F0E-B582-70376D89A194}" dt="2024-10-31T02:12:17.520" v="564" actId="478"/>
          <ac:spMkLst>
            <pc:docMk/>
            <pc:sldMk cId="3398129107" sldId="267"/>
            <ac:spMk id="11" creationId="{0E23B416-65B2-B0D5-2D7B-5CD7B264FE5C}"/>
          </ac:spMkLst>
        </pc:spChg>
        <pc:picChg chg="mod">
          <ac:chgData name="Marc-Antoine Blanchet" userId="a94b0ab0-e434-42fb-8327-2c4b3c23d548" providerId="ADAL" clId="{E4F62547-0B57-4F0E-B582-70376D89A194}" dt="2024-10-31T02:13:45.203" v="600" actId="1076"/>
          <ac:picMkLst>
            <pc:docMk/>
            <pc:sldMk cId="3398129107" sldId="267"/>
            <ac:picMk id="3" creationId="{E1F907F7-73FA-D2C1-0C82-22A98E82E507}"/>
          </ac:picMkLst>
        </pc:picChg>
      </pc:sldChg>
      <pc:sldChg chg="addSp delSp modSp new mod setBg modAnim">
        <pc:chgData name="Marc-Antoine Blanchet" userId="a94b0ab0-e434-42fb-8327-2c4b3c23d548" providerId="ADAL" clId="{E4F62547-0B57-4F0E-B582-70376D89A194}" dt="2024-10-31T02:08:29.688" v="360" actId="1076"/>
        <pc:sldMkLst>
          <pc:docMk/>
          <pc:sldMk cId="3564516400" sldId="293"/>
        </pc:sldMkLst>
        <pc:spChg chg="mod ord">
          <ac:chgData name="Marc-Antoine Blanchet" userId="a94b0ab0-e434-42fb-8327-2c4b3c23d548" providerId="ADAL" clId="{E4F62547-0B57-4F0E-B582-70376D89A194}" dt="2024-10-31T02:08:29.688" v="360" actId="1076"/>
          <ac:spMkLst>
            <pc:docMk/>
            <pc:sldMk cId="3564516400" sldId="293"/>
            <ac:spMk id="2" creationId="{3AEF47B0-C441-DD55-BD5E-20BDB7CCD01A}"/>
          </ac:spMkLst>
        </pc:spChg>
        <pc:spChg chg="add mod">
          <ac:chgData name="Marc-Antoine Blanchet" userId="a94b0ab0-e434-42fb-8327-2c4b3c23d548" providerId="ADAL" clId="{E4F62547-0B57-4F0E-B582-70376D89A194}" dt="2024-10-31T02:08:25.315" v="359" actId="14100"/>
          <ac:spMkLst>
            <pc:docMk/>
            <pc:sldMk cId="3564516400" sldId="293"/>
            <ac:spMk id="3" creationId="{3A9F34BA-DFA7-7E05-90D4-BF9163FD75CC}"/>
          </ac:spMkLst>
        </pc:spChg>
        <pc:spChg chg="add del">
          <ac:chgData name="Marc-Antoine Blanchet" userId="a94b0ab0-e434-42fb-8327-2c4b3c23d548" providerId="ADAL" clId="{E4F62547-0B57-4F0E-B582-70376D89A194}" dt="2024-10-31T02:07:59.860" v="354" actId="26606"/>
          <ac:spMkLst>
            <pc:docMk/>
            <pc:sldMk cId="3564516400" sldId="293"/>
            <ac:spMk id="10" creationId="{2172A0AC-3DCE-4672-BCAF-28FEF91F6020}"/>
          </ac:spMkLst>
        </pc:spChg>
        <pc:spChg chg="add del">
          <ac:chgData name="Marc-Antoine Blanchet" userId="a94b0ab0-e434-42fb-8327-2c4b3c23d548" providerId="ADAL" clId="{E4F62547-0B57-4F0E-B582-70376D89A194}" dt="2024-10-31T02:07:59.860" v="354" actId="26606"/>
          <ac:spMkLst>
            <pc:docMk/>
            <pc:sldMk cId="3564516400" sldId="293"/>
            <ac:spMk id="12" creationId="{AE6F1C77-EDC9-4C5F-8C1C-62DD46BDA3C3}"/>
          </ac:spMkLst>
        </pc:spChg>
        <pc:spChg chg="add del">
          <ac:chgData name="Marc-Antoine Blanchet" userId="a94b0ab0-e434-42fb-8327-2c4b3c23d548" providerId="ADAL" clId="{E4F62547-0B57-4F0E-B582-70376D89A194}" dt="2024-10-31T02:07:59.829" v="353" actId="26606"/>
          <ac:spMkLst>
            <pc:docMk/>
            <pc:sldMk cId="3564516400" sldId="293"/>
            <ac:spMk id="17" creationId="{0D7B6173-1D58-48E2-83CF-37350F315F75}"/>
          </ac:spMkLst>
        </pc:spChg>
        <pc:spChg chg="add del">
          <ac:chgData name="Marc-Antoine Blanchet" userId="a94b0ab0-e434-42fb-8327-2c4b3c23d548" providerId="ADAL" clId="{E4F62547-0B57-4F0E-B582-70376D89A194}" dt="2024-10-31T02:07:59.829" v="353" actId="26606"/>
          <ac:spMkLst>
            <pc:docMk/>
            <pc:sldMk cId="3564516400" sldId="293"/>
            <ac:spMk id="19" creationId="{2F36CA75-CFBF-4844-B719-8FE9EBADA9AF}"/>
          </ac:spMkLst>
        </pc:spChg>
        <pc:spChg chg="add del">
          <ac:chgData name="Marc-Antoine Blanchet" userId="a94b0ab0-e434-42fb-8327-2c4b3c23d548" providerId="ADAL" clId="{E4F62547-0B57-4F0E-B582-70376D89A194}" dt="2024-10-31T02:07:59.829" v="353" actId="26606"/>
          <ac:spMkLst>
            <pc:docMk/>
            <pc:sldMk cId="3564516400" sldId="293"/>
            <ac:spMk id="21" creationId="{3D4A84B9-E564-4DD0-97F8-DBF1C460C28A}"/>
          </ac:spMkLst>
        </pc:spChg>
        <pc:spChg chg="add del">
          <ac:chgData name="Marc-Antoine Blanchet" userId="a94b0ab0-e434-42fb-8327-2c4b3c23d548" providerId="ADAL" clId="{E4F62547-0B57-4F0E-B582-70376D89A194}" dt="2024-10-31T02:07:59.829" v="353" actId="26606"/>
          <ac:spMkLst>
            <pc:docMk/>
            <pc:sldMk cId="3564516400" sldId="293"/>
            <ac:spMk id="25" creationId="{102382E0-0A09-46AE-B955-B911CAFE7F00}"/>
          </ac:spMkLst>
        </pc:spChg>
        <pc:spChg chg="add del">
          <ac:chgData name="Marc-Antoine Blanchet" userId="a94b0ab0-e434-42fb-8327-2c4b3c23d548" providerId="ADAL" clId="{E4F62547-0B57-4F0E-B582-70376D89A194}" dt="2024-10-31T02:07:59.829" v="353" actId="26606"/>
          <ac:spMkLst>
            <pc:docMk/>
            <pc:sldMk cId="3564516400" sldId="293"/>
            <ac:spMk id="27" creationId="{7DE75D4A-0965-4973-BE75-DECCAC9A9614}"/>
          </ac:spMkLst>
        </pc:spChg>
        <pc:grpChg chg="add">
          <ac:chgData name="Marc-Antoine Blanchet" userId="a94b0ab0-e434-42fb-8327-2c4b3c23d548" providerId="ADAL" clId="{E4F62547-0B57-4F0E-B582-70376D89A194}" dt="2024-10-31T02:07:59.860" v="354" actId="26606"/>
          <ac:grpSpMkLst>
            <pc:docMk/>
            <pc:sldMk cId="3564516400" sldId="293"/>
            <ac:grpSpMk id="29" creationId="{12B241C5-7E45-AD52-638D-31E8FD2BC181}"/>
          </ac:grpSpMkLst>
        </pc:grpChg>
        <pc:picChg chg="add mod ord">
          <ac:chgData name="Marc-Antoine Blanchet" userId="a94b0ab0-e434-42fb-8327-2c4b3c23d548" providerId="ADAL" clId="{E4F62547-0B57-4F0E-B582-70376D89A194}" dt="2024-10-31T02:08:19.700" v="357" actId="14100"/>
          <ac:picMkLst>
            <pc:docMk/>
            <pc:sldMk cId="3564516400" sldId="293"/>
            <ac:picMk id="4" creationId="{B477D9B5-E9A2-3ED2-01CD-A9748405434A}"/>
          </ac:picMkLst>
        </pc:picChg>
        <pc:picChg chg="add mod ord">
          <ac:chgData name="Marc-Antoine Blanchet" userId="a94b0ab0-e434-42fb-8327-2c4b3c23d548" providerId="ADAL" clId="{E4F62547-0B57-4F0E-B582-70376D89A194}" dt="2024-10-31T02:08:14.391" v="356" actId="1076"/>
          <ac:picMkLst>
            <pc:docMk/>
            <pc:sldMk cId="3564516400" sldId="293"/>
            <ac:picMk id="5" creationId="{11DE9D59-092C-BBF4-ACD4-41798BB2786A}"/>
          </ac:picMkLst>
        </pc:picChg>
        <pc:picChg chg="add del">
          <ac:chgData name="Marc-Antoine Blanchet" userId="a94b0ab0-e434-42fb-8327-2c4b3c23d548" providerId="ADAL" clId="{E4F62547-0B57-4F0E-B582-70376D89A194}" dt="2024-10-31T02:07:59.829" v="353" actId="26606"/>
          <ac:picMkLst>
            <pc:docMk/>
            <pc:sldMk cId="3564516400" sldId="293"/>
            <ac:picMk id="23" creationId="{4A599609-F5C2-4A0B-A992-913F814A631A}"/>
          </ac:picMkLst>
        </pc:picChg>
      </pc:sldChg>
      <pc:sldChg chg="delSp modSp add mod">
        <pc:chgData name="Marc-Antoine Blanchet" userId="a94b0ab0-e434-42fb-8327-2c4b3c23d548" providerId="ADAL" clId="{E4F62547-0B57-4F0E-B582-70376D89A194}" dt="2024-10-31T02:11:45.055" v="561" actId="14100"/>
        <pc:sldMkLst>
          <pc:docMk/>
          <pc:sldMk cId="1007501394" sldId="294"/>
        </pc:sldMkLst>
        <pc:spChg chg="mod">
          <ac:chgData name="Marc-Antoine Blanchet" userId="a94b0ab0-e434-42fb-8327-2c4b3c23d548" providerId="ADAL" clId="{E4F62547-0B57-4F0E-B582-70376D89A194}" dt="2024-10-31T02:10:18.568" v="394" actId="20577"/>
          <ac:spMkLst>
            <pc:docMk/>
            <pc:sldMk cId="1007501394" sldId="294"/>
            <ac:spMk id="2" creationId="{8018D37F-AB10-BEBC-6310-CFBE5378B65F}"/>
          </ac:spMkLst>
        </pc:spChg>
        <pc:spChg chg="mod">
          <ac:chgData name="Marc-Antoine Blanchet" userId="a94b0ab0-e434-42fb-8327-2c4b3c23d548" providerId="ADAL" clId="{E4F62547-0B57-4F0E-B582-70376D89A194}" dt="2024-10-31T02:11:45.055" v="561" actId="14100"/>
          <ac:spMkLst>
            <pc:docMk/>
            <pc:sldMk cId="1007501394" sldId="294"/>
            <ac:spMk id="3" creationId="{82DF26CF-6B2E-5953-5E94-CB43E52DF9C3}"/>
          </ac:spMkLst>
        </pc:spChg>
        <pc:picChg chg="del">
          <ac:chgData name="Marc-Antoine Blanchet" userId="a94b0ab0-e434-42fb-8327-2c4b3c23d548" providerId="ADAL" clId="{E4F62547-0B57-4F0E-B582-70376D89A194}" dt="2024-10-31T02:09:50.945" v="362" actId="478"/>
          <ac:picMkLst>
            <pc:docMk/>
            <pc:sldMk cId="1007501394" sldId="294"/>
            <ac:picMk id="5" creationId="{D2A18D92-81BC-1FBD-B45C-4A9D92EF58A3}"/>
          </ac:picMkLst>
        </pc:picChg>
      </pc:sldChg>
      <pc:sldChg chg="add">
        <pc:chgData name="Marc-Antoine Blanchet" userId="a94b0ab0-e434-42fb-8327-2c4b3c23d548" providerId="ADAL" clId="{E4F62547-0B57-4F0E-B582-70376D89A194}" dt="2024-10-31T02:11:57.946" v="562" actId="2890"/>
        <pc:sldMkLst>
          <pc:docMk/>
          <pc:sldMk cId="718218850" sldId="295"/>
        </pc:sldMkLst>
      </pc:sldChg>
    </pc:docChg>
  </pc:docChgLst>
</pc:chgInfo>
</file>

<file path=ppt/comments/modernComment_119_C26F50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4A5767-ABC0-40A6-926F-052605B8ED24}" authorId="{6DE25F18-0429-F209-2078-FB8487635530}" status="resolved" created="2024-10-30T21:35:14.479" complete="100000">
    <pc:sldMkLst xmlns:pc="http://schemas.microsoft.com/office/powerpoint/2013/main/command">
      <pc:docMk/>
      <pc:sldMk cId="3262074909" sldId="281"/>
    </pc:sldMkLst>
    <p188:txBody>
      <a:bodyPr/>
      <a:lstStyle/>
      <a:p>
        <a:r>
          <a:rPr lang="en-CA"/>
          <a:t>I’m not sure if we should call out specific names like «Sonomatic», Marietta, Triton and Smart AIS.
It’s fine to mention Quasset.  I would remain generic with the other ones Sonomatic = Service company, Marietta = System Integrator,  etc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E01167-C8D8-068B-31D5-302E4F0B9F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D962B-C59B-B3E4-E4C1-66F50B0F85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6FBF2-FB7D-470D-8012-6524577A4148}" type="datetimeFigureOut">
              <a:rPr lang="en-GB" smtClean="0">
                <a:latin typeface="Open Sans" panose="020B0606030504020204" pitchFamily="34" charset="0"/>
              </a:rPr>
              <a:t>04/11/2024</a:t>
            </a:fld>
            <a:endParaRPr lang="en-GB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222F5-74C8-A6F1-0EA8-556FF6926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E53EE-E9E4-DC1A-C47A-BF3C4A9757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5F9F9-178D-4D98-9BF6-E9B83C3CABB9}" type="slidenum">
              <a:rPr lang="en-GB" smtClean="0">
                <a:latin typeface="Open Sans" panose="020B0606030504020204" pitchFamily="34" charset="0"/>
              </a:rPr>
              <a:t>‹#›</a:t>
            </a:fld>
            <a:endParaRPr lang="en-GB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35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057E5-8834-4A7B-9AA6-8CFBE7E461AA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9E302-AD6A-4E6F-9B21-E024F77152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9E302-AD6A-4E6F-9B21-E024F77152E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247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E9878B-EBD5-6EBA-1410-076BCEEF59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2655" y="1190770"/>
            <a:ext cx="5310188" cy="49244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86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8B05-59FE-8479-1FC3-63E911DD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B09E1-6568-A1EE-A21F-140B5F297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8621-542D-AA79-B628-B31988EE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A58F-E80A-CCF5-1BCE-7A6E9FE6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068D3-2C08-55A6-6640-3A58B418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8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64E261-C174-8998-7034-3D3A11D2D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475BB-BA80-F896-086C-2AE5309F4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B983C-B3FD-64BB-B179-B225DB01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8C1C5-5621-8C8E-0482-3628B72C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FEE5B-8488-D004-F9A3-C9A082BF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4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CEE9-D443-2022-4272-1F887238E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74CB-FF29-1B0E-507D-7F3AAE962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34843-2C46-6D24-D6C5-9566D6B24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31302-85A8-D466-B4B7-6E8238BB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3E93A-190A-364F-5F32-87DE3B44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4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6F96-52A0-3712-8EB7-6B6DB21A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3CBF1-1472-A6B2-CD4D-D0361FEEE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D5739-7B31-9A9B-968B-DFAD1322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FE7AB-1492-5F03-AD05-2ADD08E7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3652C-5A3C-3B2D-EBBD-8FC6261F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94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CCA73-7EBC-E950-72D4-B7288769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47849-4F65-A58A-CC20-3E3C25120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88176-351B-F290-4461-882C84CB6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275B9-E635-D2C8-393C-1A57A313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72A84-FF7C-1D6D-2741-E44FFD3E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F6538-4759-9257-41F3-82D14910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02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2108-64B7-8003-3D6E-E4714089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47C66-ACD5-290D-41A1-91741B349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01453-CDC0-A448-D457-65D5C3700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4FA630-B17C-A677-FC48-D5DF4717F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40597-68FF-3B75-1AED-CF9049EA8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83051E-E485-C24A-15D8-B1960C68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942D9F-E860-0499-1784-14D1E231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0A66E-EC39-FD5F-0A08-F716FFE5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84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F847-087A-0F41-7F25-57FEBFA5D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00708-1481-3D51-793D-B97EA28C2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02DC6-EB9C-49ED-5457-FC28D3AF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E9388-4EA4-8474-3BE1-0E0B4194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93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50FB9-2F4E-EE45-E5F5-E75D25A4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B96788-F394-B5B0-9512-26968268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3619F-5DA3-C827-33E6-244BB11E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30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E415-86E5-D841-20C7-6CD40EFB8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4C88C-154F-C1D8-CF41-8D59A2D7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375DA-6C8F-1822-BDCB-573FF8530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D5FC0-9D7E-A2A6-F0BE-F0511C5D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F07B5-22B3-5B51-5C13-24E70732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77B68-E97D-73E4-CF81-3326F93C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0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C5B9-C4CF-E5A6-55E1-9375FC6A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D7731-1231-610E-BA9F-2FBACAC42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5638A-1F9A-6101-5EAB-57361171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19876-C2D5-0182-2960-ABF173F4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2D1-F4A4-45DD-9653-F728B5C842B4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5D635-BC57-B619-FE97-541BF46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7135A-C510-4C9B-4BF4-04B087FC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C522-E075-42CF-B5A5-2E80C343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4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5084A-A79F-73D4-7A7B-DD7EF6E5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A7EFF-B326-7454-CFD9-7E5BD5988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6C0C-C5BE-004B-3D2C-97240C932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1F2F32D1-F4A4-45DD-9653-F728B5C842B4}" type="datetimeFigureOut">
              <a:rPr lang="en-GB" smtClean="0"/>
              <a:pPr/>
              <a:t>04/11/2024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6D172-5721-493C-5D02-78FF09D3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02EED-B091-9D65-D46B-F77AB74D1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4FC4C522-E075-42CF-B5A5-2E80C3438CB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E80FF-71E7-1CDB-1047-2EE0C2015D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9_C26F501D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25.sv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7.png"/><Relationship Id="rId3" Type="http://schemas.openxmlformats.org/officeDocument/2006/relationships/image" Target="../media/image40.svg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svg"/><Relationship Id="rId4" Type="http://schemas.openxmlformats.org/officeDocument/2006/relationships/image" Target="../media/image17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onatest.gitlab.io/open-source/remote-wave-api-docs/#operation-receive-readPropert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A636BE-D418-A17D-29CD-6D2C49FBD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81" b="10526"/>
          <a:stretch/>
        </p:blipFill>
        <p:spPr>
          <a:xfrm>
            <a:off x="1" y="-134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4A890-7F04-C67E-BBDD-107D30FAD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2802D9F-527F-ED6E-A0E7-11A98E1E56BC}"/>
              </a:ext>
            </a:extLst>
          </p:cNvPr>
          <p:cNvSpPr txBox="1">
            <a:spLocks/>
          </p:cNvSpPr>
          <p:nvPr/>
        </p:nvSpPr>
        <p:spPr>
          <a:xfrm>
            <a:off x="112882" y="866101"/>
            <a:ext cx="3571612" cy="1939851"/>
          </a:xfrm>
          <a:prstGeom prst="rect">
            <a:avLst/>
          </a:prstGeom>
          <a:solidFill>
            <a:schemeClr val="tx2">
              <a:lumMod val="75000"/>
              <a:alpha val="61176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What’s New</a:t>
            </a:r>
            <a:br>
              <a:rPr lang="en-US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 2.1</a:t>
            </a:r>
            <a:br>
              <a:rPr lang="en-US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Sonatest Webinar Presentation</a:t>
            </a:r>
            <a:endParaRPr lang="en-GB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D2196-C7D0-F835-7E38-906617254DE2}"/>
              </a:ext>
            </a:extLst>
          </p:cNvPr>
          <p:cNvSpPr txBox="1"/>
          <p:nvPr/>
        </p:nvSpPr>
        <p:spPr>
          <a:xfrm>
            <a:off x="4222376" y="3105834"/>
            <a:ext cx="348727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 fov="1800000">
                <a:rot lat="20816341" lon="20926835" rev="331169"/>
              </a:camera>
              <a:lightRig rig="threePt" dir="t"/>
            </a:scene3d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Version 2.1 </a:t>
            </a:r>
          </a:p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on November 13</a:t>
            </a:r>
            <a:r>
              <a:rPr lang="en-US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714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5550-2559-1589-40D9-31A315A1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Markets? Yes!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E962C-A5DD-2144-206E-E4800F95C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69824" cy="4351338"/>
          </a:xfrm>
        </p:spPr>
        <p:txBody>
          <a:bodyPr>
            <a:normAutofit/>
          </a:bodyPr>
          <a:lstStyle/>
          <a:p>
            <a:r>
              <a:rPr lang="en-CA" dirty="0"/>
              <a:t>Integrators – </a:t>
            </a:r>
            <a:r>
              <a:rPr lang="en-CA" b="1" dirty="0"/>
              <a:t>NDT specialists </a:t>
            </a:r>
          </a:p>
          <a:p>
            <a:pPr lvl="1"/>
            <a:r>
              <a:rPr lang="en-CA" b="1" dirty="0"/>
              <a:t>Offshore Applications</a:t>
            </a:r>
          </a:p>
          <a:p>
            <a:pPr lvl="1"/>
            <a:r>
              <a:rPr lang="en-CA" dirty="0"/>
              <a:t>Fully automated crawler</a:t>
            </a:r>
          </a:p>
          <a:p>
            <a:r>
              <a:rPr lang="en-CA" dirty="0"/>
              <a:t>Immersion – </a:t>
            </a:r>
            <a:r>
              <a:rPr lang="en-CA" b="1" dirty="0"/>
              <a:t>QA Manufacturing</a:t>
            </a:r>
          </a:p>
          <a:p>
            <a:pPr lvl="1"/>
            <a:r>
              <a:rPr lang="en-CA" dirty="0"/>
              <a:t>Wind Energy</a:t>
            </a:r>
          </a:p>
          <a:p>
            <a:pPr lvl="1"/>
            <a:r>
              <a:rPr lang="en-CA" dirty="0"/>
              <a:t>Aerospace parts</a:t>
            </a:r>
          </a:p>
          <a:p>
            <a:r>
              <a:rPr lang="en-CA" dirty="0"/>
              <a:t>AR &amp; Incoming Technologies – </a:t>
            </a:r>
            <a:r>
              <a:rPr lang="en-CA" b="1" dirty="0"/>
              <a:t>High-End Service </a:t>
            </a:r>
            <a:r>
              <a:rPr lang="en-CA" dirty="0"/>
              <a:t>Companies</a:t>
            </a:r>
          </a:p>
          <a:p>
            <a:pPr lvl="1"/>
            <a:r>
              <a:rPr lang="en-CA" dirty="0"/>
              <a:t>Quasset</a:t>
            </a:r>
          </a:p>
          <a:p>
            <a:pPr lvl="1"/>
            <a:r>
              <a:rPr lang="en-CA" dirty="0"/>
              <a:t>Colleges and Universities </a:t>
            </a:r>
          </a:p>
        </p:txBody>
      </p:sp>
    </p:spTree>
    <p:extLst>
      <p:ext uri="{BB962C8B-B14F-4D97-AF65-F5344CB8AC3E}">
        <p14:creationId xmlns:p14="http://schemas.microsoft.com/office/powerpoint/2010/main" val="32620749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9819-96EC-38EC-0028-798F1C3F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Rope Access Applications</a:t>
            </a:r>
          </a:p>
        </p:txBody>
      </p:sp>
      <p:pic>
        <p:nvPicPr>
          <p:cNvPr id="8" name="Content Placeholder 7" descr="Production with solid fill">
            <a:extLst>
              <a:ext uri="{FF2B5EF4-FFF2-40B4-BE49-F238E27FC236}">
                <a16:creationId xmlns:a16="http://schemas.microsoft.com/office/drawing/2014/main" id="{EF09F8AC-FD97-723D-6BBE-7EBB87ACB7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1446112"/>
            <a:ext cx="2451847" cy="245184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E282A-4B97-3841-6EE3-8F41B7D0FB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972"/>
          <a:stretch/>
        </p:blipFill>
        <p:spPr>
          <a:xfrm>
            <a:off x="458237" y="1961512"/>
            <a:ext cx="537544" cy="81016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Content Placeholder 17" descr="Wind Turbines with solid fill">
            <a:extLst>
              <a:ext uri="{FF2B5EF4-FFF2-40B4-BE49-F238E27FC236}">
                <a16:creationId xmlns:a16="http://schemas.microsoft.com/office/drawing/2014/main" id="{DA566BD7-F4FB-127B-C30F-2EF7619CA2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0412" y="1490935"/>
            <a:ext cx="2641794" cy="2641794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CFF669-38BC-AA63-647F-D7D9412981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623"/>
          <a:stretch/>
        </p:blipFill>
        <p:spPr>
          <a:xfrm rot="2457272">
            <a:off x="3676377" y="2596401"/>
            <a:ext cx="280404" cy="39584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997ACFC-F9FB-F084-3847-09A9094692F6}"/>
              </a:ext>
            </a:extLst>
          </p:cNvPr>
          <p:cNvSpPr txBox="1">
            <a:spLocks/>
          </p:cNvSpPr>
          <p:nvPr/>
        </p:nvSpPr>
        <p:spPr>
          <a:xfrm>
            <a:off x="5853954" y="1690688"/>
            <a:ext cx="4455458" cy="382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A" sz="2800" dirty="0">
                <a:latin typeface="Open Sans" panose="020B0606030504020204" pitchFamily="34" charset="0"/>
              </a:rPr>
              <a:t>Instant feedback </a:t>
            </a:r>
          </a:p>
          <a:p>
            <a:pPr marL="514350" lvl="1"/>
            <a:r>
              <a:rPr lang="en-CA" dirty="0">
                <a:latin typeface="Open Sans" panose="020B0606030504020204" pitchFamily="34" charset="0"/>
              </a:rPr>
              <a:t>VNC + API Control</a:t>
            </a:r>
          </a:p>
          <a:p>
            <a:pPr marL="57150"/>
            <a:r>
              <a:rPr lang="en-CA" dirty="0">
                <a:latin typeface="Open Sans" panose="020B0606030504020204" pitchFamily="34" charset="0"/>
              </a:rPr>
              <a:t>Easy Teamwork</a:t>
            </a:r>
          </a:p>
          <a:p>
            <a:pPr marL="57150"/>
            <a:r>
              <a:rPr lang="en-CA" dirty="0"/>
              <a:t>Instant Data Capture for fast Reporting </a:t>
            </a:r>
          </a:p>
          <a:p>
            <a:pPr marL="57150">
              <a:lnSpc>
                <a:spcPct val="150000"/>
              </a:lnSpc>
            </a:pPr>
            <a:r>
              <a:rPr lang="en-CA" dirty="0">
                <a:latin typeface="Open Sans" panose="020B0606030504020204" pitchFamily="34" charset="0"/>
              </a:rPr>
              <a:t>On the Edge &amp; High-End Service </a:t>
            </a:r>
          </a:p>
        </p:txBody>
      </p:sp>
      <p:pic>
        <p:nvPicPr>
          <p:cNvPr id="26" name="Graphic 25" descr="Document with solid fill">
            <a:extLst>
              <a:ext uri="{FF2B5EF4-FFF2-40B4-BE49-F238E27FC236}">
                <a16:creationId xmlns:a16="http://schemas.microsoft.com/office/drawing/2014/main" id="{9FC76399-6AF3-4AE8-C159-92839BC480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17059" y="4598428"/>
            <a:ext cx="448701" cy="448701"/>
          </a:xfrm>
          <a:prstGeom prst="rect">
            <a:avLst/>
          </a:prstGeom>
        </p:spPr>
      </p:pic>
      <p:pic>
        <p:nvPicPr>
          <p:cNvPr id="30" name="Graphic 29" descr="Laptop with solid fill">
            <a:extLst>
              <a:ext uri="{FF2B5EF4-FFF2-40B4-BE49-F238E27FC236}">
                <a16:creationId xmlns:a16="http://schemas.microsoft.com/office/drawing/2014/main" id="{5D6D9628-505D-8D2D-3CFD-5140DC4BE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1050" y="4141227"/>
            <a:ext cx="1567961" cy="15679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1B97FD-6682-7D5A-433F-2DD2AAF22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6661" t="23735" r="16429" b="28795"/>
          <a:stretch/>
        </p:blipFill>
        <p:spPr>
          <a:xfrm>
            <a:off x="2465760" y="4586167"/>
            <a:ext cx="496753" cy="392779"/>
          </a:xfrm>
          <a:prstGeom prst="rect">
            <a:avLst/>
          </a:prstGeom>
        </p:spPr>
      </p:pic>
      <p:pic>
        <p:nvPicPr>
          <p:cNvPr id="28" name="Graphic 27" descr="User with solid fill">
            <a:extLst>
              <a:ext uri="{FF2B5EF4-FFF2-40B4-BE49-F238E27FC236}">
                <a16:creationId xmlns:a16="http://schemas.microsoft.com/office/drawing/2014/main" id="{E0B40F7F-41B3-8C36-1805-9425CAC8A8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99804" y="4598428"/>
            <a:ext cx="1830451" cy="1830451"/>
          </a:xfrm>
          <a:prstGeom prst="rect">
            <a:avLst/>
          </a:prstGeom>
        </p:spPr>
      </p:pic>
      <p:pic>
        <p:nvPicPr>
          <p:cNvPr id="33" name="Graphic 32" descr="Wi-Fi with solid fill">
            <a:extLst>
              <a:ext uri="{FF2B5EF4-FFF2-40B4-BE49-F238E27FC236}">
                <a16:creationId xmlns:a16="http://schemas.microsoft.com/office/drawing/2014/main" id="{75544A6D-2854-9465-BE9A-9B5DF2B235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1251971">
            <a:off x="300121" y="2384493"/>
            <a:ext cx="694765" cy="694765"/>
          </a:xfrm>
          <a:prstGeom prst="rect">
            <a:avLst/>
          </a:prstGeom>
        </p:spPr>
      </p:pic>
      <p:pic>
        <p:nvPicPr>
          <p:cNvPr id="37" name="Graphic 36" descr="Wireless router with solid fill">
            <a:extLst>
              <a:ext uri="{FF2B5EF4-FFF2-40B4-BE49-F238E27FC236}">
                <a16:creationId xmlns:a16="http://schemas.microsoft.com/office/drawing/2014/main" id="{5C866CBF-ECEC-0EC4-7B0A-ACEA3E297A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0945" y="4440166"/>
            <a:ext cx="813352" cy="813352"/>
          </a:xfrm>
          <a:prstGeom prst="rect">
            <a:avLst/>
          </a:prstGeom>
        </p:spPr>
      </p:pic>
      <p:pic>
        <p:nvPicPr>
          <p:cNvPr id="38" name="Graphic 37" descr="Wi-Fi with solid fill">
            <a:extLst>
              <a:ext uri="{FF2B5EF4-FFF2-40B4-BE49-F238E27FC236}">
                <a16:creationId xmlns:a16="http://schemas.microsoft.com/office/drawing/2014/main" id="{1CC9B7E0-1714-2298-6083-621D071133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231470">
            <a:off x="3374992" y="2768420"/>
            <a:ext cx="470285" cy="470285"/>
          </a:xfrm>
          <a:prstGeom prst="rect">
            <a:avLst/>
          </a:prstGeom>
        </p:spPr>
      </p:pic>
      <p:pic>
        <p:nvPicPr>
          <p:cNvPr id="39" name="Graphic 38" descr="Ethernet with solid fill">
            <a:extLst>
              <a:ext uri="{FF2B5EF4-FFF2-40B4-BE49-F238E27FC236}">
                <a16:creationId xmlns:a16="http://schemas.microsoft.com/office/drawing/2014/main" id="{DAE94590-59D6-0121-7A64-D357FB44DE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2796" y="4670047"/>
            <a:ext cx="754164" cy="754164"/>
          </a:xfrm>
          <a:prstGeom prst="rect">
            <a:avLst/>
          </a:prstGeom>
        </p:spPr>
      </p:pic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A970891-3CF8-83CC-934F-86CD50D3F5FD}"/>
              </a:ext>
            </a:extLst>
          </p:cNvPr>
          <p:cNvCxnSpPr>
            <a:cxnSpLocks/>
          </p:cNvCxnSpPr>
          <p:nvPr/>
        </p:nvCxnSpPr>
        <p:spPr>
          <a:xfrm flipV="1">
            <a:off x="3497263" y="4775938"/>
            <a:ext cx="885229" cy="542381"/>
          </a:xfrm>
          <a:prstGeom prst="curvedConnector3">
            <a:avLst>
              <a:gd name="adj1" fmla="val 37848"/>
            </a:avLst>
          </a:prstGeom>
          <a:ln w="38100">
            <a:solidFill>
              <a:schemeClr val="bg2">
                <a:lumMod val="1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40DD105-D0B6-83D1-EA47-CDA43D20D788}"/>
              </a:ext>
            </a:extLst>
          </p:cNvPr>
          <p:cNvSpPr txBox="1"/>
          <p:nvPr/>
        </p:nvSpPr>
        <p:spPr>
          <a:xfrm>
            <a:off x="4032288" y="5182399"/>
            <a:ext cx="201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Job Done &amp; Sent</a:t>
            </a:r>
          </a:p>
        </p:txBody>
      </p:sp>
      <p:pic>
        <p:nvPicPr>
          <p:cNvPr id="55" name="Graphic 54" descr="Open envelope with solid fill">
            <a:extLst>
              <a:ext uri="{FF2B5EF4-FFF2-40B4-BE49-F238E27FC236}">
                <a16:creationId xmlns:a16="http://schemas.microsoft.com/office/drawing/2014/main" id="{3F2D5D58-091B-3881-DA9D-CFEC0A77DE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44517" y="42359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A182-CC7A-11E5-EEAD-F93B4EBC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Applications - Automation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F7113-9ACC-9425-4114-A522290B7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2812" y="1666742"/>
            <a:ext cx="4639235" cy="4351338"/>
          </a:xfrm>
        </p:spPr>
        <p:txBody>
          <a:bodyPr/>
          <a:lstStyle/>
          <a:p>
            <a:r>
              <a:rPr lang="en-CA" dirty="0"/>
              <a:t>NDT 4.0</a:t>
            </a:r>
          </a:p>
          <a:p>
            <a:pPr lvl="1"/>
            <a:r>
              <a:rPr lang="en-CA" dirty="0"/>
              <a:t>Wave to be 100% integrated to an automated process</a:t>
            </a:r>
          </a:p>
          <a:p>
            <a:pPr lvl="1"/>
            <a:r>
              <a:rPr lang="en-CA" dirty="0"/>
              <a:t>Providing Traceability</a:t>
            </a:r>
          </a:p>
          <a:p>
            <a:pPr lvl="1"/>
            <a:r>
              <a:rPr lang="en-CA" dirty="0"/>
              <a:t>Dynamically Controlled</a:t>
            </a:r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pic>
        <p:nvPicPr>
          <p:cNvPr id="1028" name="Picture 4" descr="Find and Fulfill the Degree of Manufacturing Automation You Need | Techman  Robot">
            <a:extLst>
              <a:ext uri="{FF2B5EF4-FFF2-40B4-BE49-F238E27FC236}">
                <a16:creationId xmlns:a16="http://schemas.microsoft.com/office/drawing/2014/main" id="{9B6E4C1A-34B2-F0A5-234B-12553ECBD1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4"/>
          <a:stretch/>
        </p:blipFill>
        <p:spPr bwMode="auto">
          <a:xfrm>
            <a:off x="0" y="2297123"/>
            <a:ext cx="5959498" cy="29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DDDC9F-F72A-AFD2-5F1E-2E6ACB83D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569" y="1690688"/>
            <a:ext cx="1594537" cy="1245911"/>
          </a:xfrm>
          <a:prstGeom prst="rect">
            <a:avLst/>
          </a:prstGeom>
        </p:spPr>
      </p:pic>
      <p:pic>
        <p:nvPicPr>
          <p:cNvPr id="17" name="Graphic 16" descr="Bad Inventory with solid fill">
            <a:extLst>
              <a:ext uri="{FF2B5EF4-FFF2-40B4-BE49-F238E27FC236}">
                <a16:creationId xmlns:a16="http://schemas.microsoft.com/office/drawing/2014/main" id="{BEEC674C-C9D6-E957-3AAE-E01ABC275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545" y="2618293"/>
            <a:ext cx="695781" cy="695781"/>
          </a:xfrm>
          <a:prstGeom prst="rect">
            <a:avLst/>
          </a:prstGeom>
        </p:spPr>
      </p:pic>
      <p:pic>
        <p:nvPicPr>
          <p:cNvPr id="19" name="Graphic 18" descr="Good Inventory with solid fill">
            <a:extLst>
              <a:ext uri="{FF2B5EF4-FFF2-40B4-BE49-F238E27FC236}">
                <a16:creationId xmlns:a16="http://schemas.microsoft.com/office/drawing/2014/main" id="{DAA8ABFC-2C00-2437-F5EE-D4BC2C27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9749" y="2618293"/>
            <a:ext cx="695780" cy="695780"/>
          </a:xfrm>
          <a:prstGeom prst="rect">
            <a:avLst/>
          </a:prstGeom>
        </p:spPr>
      </p:pic>
      <p:pic>
        <p:nvPicPr>
          <p:cNvPr id="23" name="Graphic 22" descr="Ethernet with solid fill">
            <a:extLst>
              <a:ext uri="{FF2B5EF4-FFF2-40B4-BE49-F238E27FC236}">
                <a16:creationId xmlns:a16="http://schemas.microsoft.com/office/drawing/2014/main" id="{F3C21DFF-B86C-F66E-6037-B1D6637F3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125388">
            <a:off x="1641275" y="2370984"/>
            <a:ext cx="754164" cy="754164"/>
          </a:xfrm>
          <a:prstGeom prst="rect">
            <a:avLst/>
          </a:prstGeom>
        </p:spPr>
      </p:pic>
      <p:pic>
        <p:nvPicPr>
          <p:cNvPr id="24" name="Graphic 23" descr="Ethernet with solid fill">
            <a:extLst>
              <a:ext uri="{FF2B5EF4-FFF2-40B4-BE49-F238E27FC236}">
                <a16:creationId xmlns:a16="http://schemas.microsoft.com/office/drawing/2014/main" id="{9A567435-A839-8103-BBCB-05DB1358BF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994706">
            <a:off x="3453450" y="2614268"/>
            <a:ext cx="1265412" cy="12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0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reen Recording 2024-10-30 141549.mp4 [video-to-gif output image]">
            <a:extLst>
              <a:ext uri="{FF2B5EF4-FFF2-40B4-BE49-F238E27FC236}">
                <a16:creationId xmlns:a16="http://schemas.microsoft.com/office/drawing/2014/main" id="{885C1E6C-75AA-0442-BDAE-703C5D50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3271789"/>
            <a:ext cx="5809129" cy="30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AD8A04-B146-D372-1A70-60908DEB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Incoming Technologies</a:t>
            </a:r>
          </a:p>
        </p:txBody>
      </p:sp>
      <p:pic>
        <p:nvPicPr>
          <p:cNvPr id="6" name="Content Placeholder 5" descr="Construction worker male with solid fill">
            <a:extLst>
              <a:ext uri="{FF2B5EF4-FFF2-40B4-BE49-F238E27FC236}">
                <a16:creationId xmlns:a16="http://schemas.microsoft.com/office/drawing/2014/main" id="{7A7CBAAB-4C92-6FEE-0DDD-216BFBEC95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24" y="1441964"/>
            <a:ext cx="1913964" cy="191396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579D8-B462-2080-E1CD-D94ABCE8B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191000" cy="4351338"/>
          </a:xfrm>
        </p:spPr>
        <p:txBody>
          <a:bodyPr/>
          <a:lstStyle/>
          <a:p>
            <a:r>
              <a:rPr lang="en-CA" dirty="0"/>
              <a:t>Augmented Reality</a:t>
            </a:r>
          </a:p>
          <a:p>
            <a:r>
              <a:rPr lang="en-CA" dirty="0"/>
              <a:t>Idem again with reporting</a:t>
            </a:r>
          </a:p>
        </p:txBody>
      </p:sp>
      <p:pic>
        <p:nvPicPr>
          <p:cNvPr id="8" name="Graphic 7" descr="Sunglasses with solid fill">
            <a:extLst>
              <a:ext uri="{FF2B5EF4-FFF2-40B4-BE49-F238E27FC236}">
                <a16:creationId xmlns:a16="http://schemas.microsoft.com/office/drawing/2014/main" id="{6FA019FB-5BAB-7118-836D-BCAA09CF7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606" y="1751245"/>
            <a:ext cx="606472" cy="606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CF76E-965B-7559-F598-A751D0502ED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260" y="1117553"/>
            <a:ext cx="2884309" cy="26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0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DDE3-4F3D-127D-36B2-EC8D769B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Research &amp; Smart Innovations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83D4-2BC8-2B82-948A-574A86F219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Universities</a:t>
            </a:r>
          </a:p>
          <a:p>
            <a:r>
              <a:rPr lang="en-CA" dirty="0"/>
              <a:t>Colleges</a:t>
            </a:r>
          </a:p>
          <a:p>
            <a:r>
              <a:rPr lang="en-CA" dirty="0"/>
              <a:t>Companies with R&amp;D Labs</a:t>
            </a:r>
          </a:p>
          <a:p>
            <a:r>
              <a:rPr lang="en-CA" dirty="0"/>
              <a:t>New Software on </a:t>
            </a:r>
            <a:r>
              <a:rPr lang="en-CA" i="1" dirty="0"/>
              <a:t>App Store/Google Store</a:t>
            </a:r>
          </a:p>
          <a:p>
            <a:pPr lvl="1"/>
            <a:endParaRPr lang="en-CA" dirty="0"/>
          </a:p>
        </p:txBody>
      </p:sp>
      <p:pic>
        <p:nvPicPr>
          <p:cNvPr id="6" name="Content Placeholder 5" descr="Lightbulb and gear with solid fill">
            <a:extLst>
              <a:ext uri="{FF2B5EF4-FFF2-40B4-BE49-F238E27FC236}">
                <a16:creationId xmlns:a16="http://schemas.microsoft.com/office/drawing/2014/main" id="{47A63599-3836-4C4A-7355-E206F33471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3725" y="1982843"/>
            <a:ext cx="1047813" cy="10478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913319-3F24-9EAC-C9AA-54B887287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14" y="3774637"/>
            <a:ext cx="1520000" cy="1187670"/>
          </a:xfrm>
          <a:prstGeom prst="rect">
            <a:avLst/>
          </a:prstGeom>
        </p:spPr>
      </p:pic>
      <p:pic>
        <p:nvPicPr>
          <p:cNvPr id="9" name="Graphic 8" descr="Connected with solid fill">
            <a:extLst>
              <a:ext uri="{FF2B5EF4-FFF2-40B4-BE49-F238E27FC236}">
                <a16:creationId xmlns:a16="http://schemas.microsoft.com/office/drawing/2014/main" id="{22A2EF2D-9D5D-C0DA-6D97-E12EA2969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V="1">
            <a:off x="6841250" y="2931458"/>
            <a:ext cx="1047813" cy="1047813"/>
          </a:xfrm>
          <a:prstGeom prst="rect">
            <a:avLst/>
          </a:prstGeom>
        </p:spPr>
      </p:pic>
      <p:pic>
        <p:nvPicPr>
          <p:cNvPr id="11" name="Graphic 10" descr="Ethernet with solid fill">
            <a:extLst>
              <a:ext uri="{FF2B5EF4-FFF2-40B4-BE49-F238E27FC236}">
                <a16:creationId xmlns:a16="http://schemas.microsoft.com/office/drawing/2014/main" id="{D524DB3A-383E-6AE4-8777-05E5B1C77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9876" y="3940269"/>
            <a:ext cx="882769" cy="882769"/>
          </a:xfrm>
          <a:prstGeom prst="rect">
            <a:avLst/>
          </a:prstGeom>
        </p:spPr>
      </p:pic>
      <p:pic>
        <p:nvPicPr>
          <p:cNvPr id="14" name="Graphic 13" descr="Tablet with solid fill">
            <a:extLst>
              <a:ext uri="{FF2B5EF4-FFF2-40B4-BE49-F238E27FC236}">
                <a16:creationId xmlns:a16="http://schemas.microsoft.com/office/drawing/2014/main" id="{6D32DF9E-2F3A-5A54-60A3-310859BB91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6057" y="3427659"/>
            <a:ext cx="1969448" cy="1969448"/>
          </a:xfrm>
          <a:prstGeom prst="rect">
            <a:avLst/>
          </a:prstGeom>
        </p:spPr>
      </p:pic>
      <p:pic>
        <p:nvPicPr>
          <p:cNvPr id="16" name="Graphic 15" descr="Smart Phone with solid fill">
            <a:extLst>
              <a:ext uri="{FF2B5EF4-FFF2-40B4-BE49-F238E27FC236}">
                <a16:creationId xmlns:a16="http://schemas.microsoft.com/office/drawing/2014/main" id="{323A208A-301B-645A-16C7-2CF18B44D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09006" y="3913906"/>
            <a:ext cx="909132" cy="909132"/>
          </a:xfrm>
          <a:prstGeom prst="rect">
            <a:avLst/>
          </a:prstGeom>
        </p:spPr>
      </p:pic>
      <p:pic>
        <p:nvPicPr>
          <p:cNvPr id="18" name="Graphic 17" descr="Programmer male with solid fill">
            <a:extLst>
              <a:ext uri="{FF2B5EF4-FFF2-40B4-BE49-F238E27FC236}">
                <a16:creationId xmlns:a16="http://schemas.microsoft.com/office/drawing/2014/main" id="{241B19CD-914E-0C37-B02C-30B742EBC8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22702" y="2087691"/>
            <a:ext cx="1047812" cy="10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0C41D-0DB4-0372-76D1-AC5C11F1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16" y="1825625"/>
            <a:ext cx="6161836" cy="403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90B9C9-170F-A641-B413-5EFF1BA0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49091-F9FC-9532-07CC-5A3CB5FEC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81400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Who?</a:t>
            </a:r>
          </a:p>
          <a:p>
            <a:r>
              <a:rPr lang="en-CA" dirty="0"/>
              <a:t>Schools </a:t>
            </a:r>
          </a:p>
          <a:p>
            <a:r>
              <a:rPr lang="en-CA" dirty="0"/>
              <a:t>Training and Certification Centers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290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8B0E0-AE49-D48F-D662-E6F396EE9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D37F-AB10-BEBC-6310-CFBE5378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Training the next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26CF-6B2E-5953-5E94-CB43E52D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969680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WAVE #1 in UK</a:t>
            </a:r>
          </a:p>
          <a:p>
            <a:pPr marL="0" indent="0">
              <a:buNone/>
            </a:pPr>
            <a:r>
              <a:rPr lang="en-CA" dirty="0"/>
              <a:t>WAVE – Top 3 across in the Americas, Europe &amp; Asia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most trusted unit to teach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Now the most trusted unit to certify technician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7501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DE73-A63D-D9C2-7D20-6E205620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Enhanced Companion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64AE1-64ED-8D02-2974-8138AE85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5753" cy="4351338"/>
          </a:xfrm>
        </p:spPr>
        <p:txBody>
          <a:bodyPr/>
          <a:lstStyle/>
          <a:p>
            <a:r>
              <a:rPr lang="en-CA" dirty="0"/>
              <a:t>More controls on the UI</a:t>
            </a:r>
          </a:p>
          <a:p>
            <a:r>
              <a:rPr lang="en-CA" dirty="0"/>
              <a:t>Burger menu customisation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3DEBD-47CE-18D6-470D-427A4EEF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51" y="2671482"/>
            <a:ext cx="5788445" cy="27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122F-719A-4BC1-8B03-837FA693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 Mode - Security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2EEEC-85EA-B8DC-68D6-F5A869E1E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235" y="1825624"/>
            <a:ext cx="6052875" cy="33290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80E34-3DD5-B30C-3952-6BDA1FC60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002741" cy="4351338"/>
          </a:xfrm>
        </p:spPr>
        <p:txBody>
          <a:bodyPr/>
          <a:lstStyle/>
          <a:p>
            <a:r>
              <a:rPr lang="en-CA" dirty="0"/>
              <a:t>Unique ID and Logo</a:t>
            </a:r>
          </a:p>
          <a:p>
            <a:pPr lvl="1"/>
            <a:r>
              <a:rPr lang="en-CA" dirty="0"/>
              <a:t>Can share the app!</a:t>
            </a:r>
          </a:p>
          <a:p>
            <a:r>
              <a:rPr lang="en-CA" dirty="0"/>
              <a:t>Timer Control</a:t>
            </a:r>
          </a:p>
          <a:p>
            <a:r>
              <a:rPr lang="en-CA" dirty="0"/>
              <a:t>PIN code to enforce timer</a:t>
            </a:r>
          </a:p>
          <a:p>
            <a:r>
              <a:rPr lang="en-CA" dirty="0"/>
              <a:t>Connection to wired network stops it</a:t>
            </a:r>
          </a:p>
        </p:txBody>
      </p:sp>
    </p:spTree>
    <p:extLst>
      <p:ext uri="{BB962C8B-B14F-4D97-AF65-F5344CB8AC3E}">
        <p14:creationId xmlns:p14="http://schemas.microsoft.com/office/powerpoint/2010/main" val="182095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545D-CD38-39E5-ABD1-52265337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09928-0FB2-4D09-A770-9BF0BE2B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2593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Create and edit an app and check the Exam Mode 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  <a:p>
            <a:pPr marL="514350" indent="-514350">
              <a:buFont typeface="+mj-lt"/>
              <a:buAutoNum type="arabicPeriod"/>
            </a:pPr>
            <a:endParaRPr lang="en-CA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Transfer app to the Wave(s)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Launch the Exam Mode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08B50-24DA-A3CD-1DC0-9FC87DB33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60" y="2205525"/>
            <a:ext cx="9126071" cy="98394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719DAF-1932-F0F1-2811-2DE895DC11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87" t="27186"/>
          <a:stretch/>
        </p:blipFill>
        <p:spPr>
          <a:xfrm>
            <a:off x="3935819" y="4317055"/>
            <a:ext cx="3148078" cy="1671775"/>
          </a:xfrm>
          <a:prstGeom prst="rect">
            <a:avLst/>
          </a:prstGeom>
        </p:spPr>
      </p:pic>
      <p:pic>
        <p:nvPicPr>
          <p:cNvPr id="8" name="Picture 7" descr="A black and yellow device with a screen&#10;&#10;Description automatically generated">
            <a:extLst>
              <a:ext uri="{FF2B5EF4-FFF2-40B4-BE49-F238E27FC236}">
                <a16:creationId xmlns:a16="http://schemas.microsoft.com/office/drawing/2014/main" id="{E3E12BC1-5EDD-BE4E-4474-A6D97AC3F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7277" r="22699" b="27492"/>
          <a:stretch/>
        </p:blipFill>
        <p:spPr>
          <a:xfrm>
            <a:off x="7263565" y="3733628"/>
            <a:ext cx="2805466" cy="2167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02434-1D7D-CE84-B022-10F65EB62C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26" t="26008"/>
          <a:stretch/>
        </p:blipFill>
        <p:spPr>
          <a:xfrm>
            <a:off x="838200" y="4271760"/>
            <a:ext cx="2785731" cy="154157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ACC41F5-37CE-4DB4-2BCA-36A7042C18D6}"/>
              </a:ext>
            </a:extLst>
          </p:cNvPr>
          <p:cNvSpPr/>
          <p:nvPr/>
        </p:nvSpPr>
        <p:spPr>
          <a:xfrm>
            <a:off x="2122969" y="5451443"/>
            <a:ext cx="641496" cy="450097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035CA-9AD5-74EC-55C8-62C0F60FD7AC}"/>
              </a:ext>
            </a:extLst>
          </p:cNvPr>
          <p:cNvSpPr/>
          <p:nvPr/>
        </p:nvSpPr>
        <p:spPr>
          <a:xfrm>
            <a:off x="6532235" y="5588287"/>
            <a:ext cx="641496" cy="450097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DFE1A5-C33D-DB9E-E07E-7FDF20C77332}"/>
              </a:ext>
            </a:extLst>
          </p:cNvPr>
          <p:cNvSpPr/>
          <p:nvPr/>
        </p:nvSpPr>
        <p:spPr>
          <a:xfrm>
            <a:off x="7193620" y="3712394"/>
            <a:ext cx="2354417" cy="838342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0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B2C71-0262-FF72-57F3-B52098A82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Major </a:t>
            </a:r>
            <a:r>
              <a:rPr lang="en-US" sz="20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Features and Enhancements</a:t>
            </a: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/>
            <a:r>
              <a:rPr lang="en-US" sz="17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Remote API</a:t>
            </a:r>
          </a:p>
          <a:p>
            <a:pPr marL="342900" indent="-342900"/>
            <a:r>
              <a:rPr lang="en-US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 Mode</a:t>
            </a:r>
            <a:endParaRPr lang="en-US" sz="17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/>
            <a:r>
              <a:rPr lang="en-US" sz="17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Overview of enhancements </a:t>
            </a:r>
            <a:endParaRPr lang="en-US" sz="1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B622D9-A243-BD4E-CD32-076371556602}"/>
              </a:ext>
            </a:extLst>
          </p:cNvPr>
          <p:cNvSpPr txBox="1">
            <a:spLocks/>
          </p:cNvSpPr>
          <p:nvPr/>
        </p:nvSpPr>
        <p:spPr>
          <a:xfrm>
            <a:off x="793246" y="499053"/>
            <a:ext cx="10520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Exclusive Content</a:t>
            </a:r>
          </a:p>
        </p:txBody>
      </p:sp>
      <p:pic>
        <p:nvPicPr>
          <p:cNvPr id="5" name="Picture 4" descr="A yellow and grey curve&#10;&#10;Description automatically generated">
            <a:extLst>
              <a:ext uri="{FF2B5EF4-FFF2-40B4-BE49-F238E27FC236}">
                <a16:creationId xmlns:a16="http://schemas.microsoft.com/office/drawing/2014/main" id="{DE6C73AB-68EB-C785-CDDD-0D80514CD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1" y="3948132"/>
            <a:ext cx="5768112" cy="13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60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981FD-A7E9-2672-B1B5-BE8D9DFA0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Cheaters, be aware!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53EB7-61E4-25E4-9BA4-16B408B25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bell will ring when leaving the exam mode</a:t>
            </a:r>
          </a:p>
          <a:p>
            <a:r>
              <a:rPr lang="en-CA" dirty="0"/>
              <a:t>No other apps can be launched</a:t>
            </a:r>
          </a:p>
          <a:p>
            <a:r>
              <a:rPr lang="en-CA" dirty="0"/>
              <a:t>Any IP connections will trigger the end</a:t>
            </a:r>
          </a:p>
          <a:p>
            <a:r>
              <a:rPr lang="en-CA" dirty="0"/>
              <a:t>One little change will change the ID number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611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FB13-DA29-13FA-E466-43D4F9CD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Last Details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74AEB-D194-2FC7-C926-0D085F24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53" y="1825625"/>
            <a:ext cx="9771321" cy="4351338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CA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Autocal</a:t>
            </a:r>
            <a:r>
              <a:rPr lang="en-CA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Dist1 and Dist2 minimum distances went down from 1.0 mm to 0.02 mm (0.039” to 0.001”) for high precision and thin composition applications. </a:t>
            </a: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en-CA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UT range is increased to 30 meters.</a:t>
            </a: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en-CA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BEA zone width allows a new attenuation control. The BEA can be placed between 2 valuable A-scan peaks with no attenuation modification. </a:t>
            </a: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en-CA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T-log row and column headers can be separately set to numbers or letters</a:t>
            </a:r>
          </a:p>
          <a:p>
            <a:pPr marL="342900" lvl="0" indent="-342900" algn="just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en-CA" sz="1800" dirty="0"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AWS C rounding value is now set to the near 0.1 dB value. (Applicable for new configurations)</a:t>
            </a:r>
          </a:p>
        </p:txBody>
      </p:sp>
    </p:spTree>
    <p:extLst>
      <p:ext uri="{BB962C8B-B14F-4D97-AF65-F5344CB8AC3E}">
        <p14:creationId xmlns:p14="http://schemas.microsoft.com/office/powerpoint/2010/main" val="2464333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6BDD-0495-8875-FD5A-38BA5BA3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574B7-B46C-9F85-4FC1-6C76B74EF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Available on November the 13</a:t>
            </a:r>
            <a:r>
              <a:rPr lang="en-CA" baseline="30000" dirty="0"/>
              <a:t>th</a:t>
            </a:r>
            <a:r>
              <a:rPr lang="en-CA" dirty="0"/>
              <a:t> 2024</a:t>
            </a:r>
          </a:p>
          <a:p>
            <a:r>
              <a:rPr lang="en-CA" dirty="0"/>
              <a:t>Don’t forget to download the Companion 2.1!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4607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74DE-1D77-4CC5-9B9D-7A1A8EBE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0" y="843054"/>
            <a:ext cx="9895135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 strategic partner (WIP)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39BAB3-EC2A-C16C-F910-D317B554B8CC}"/>
              </a:ext>
            </a:extLst>
          </p:cNvPr>
          <p:cNvSpPr txBox="1">
            <a:spLocks/>
          </p:cNvSpPr>
          <p:nvPr/>
        </p:nvSpPr>
        <p:spPr>
          <a:xfrm>
            <a:off x="839670" y="1997536"/>
            <a:ext cx="9416158" cy="4127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Be “at the table” for senior-leadership discussions and help shape the strategy</a:t>
            </a:r>
          </a:p>
          <a:p>
            <a:endParaRPr lang="en-GB" sz="2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By empowering your customer with tailored applications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By hosting a suit of Exam Mode ready in partnership with your local training </a:t>
            </a:r>
            <a:r>
              <a:rPr lang="en-GB" sz="24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center</a:t>
            </a:r>
            <a:endParaRPr lang="en-GB" sz="24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2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A090C-0545-0FD4-BEF1-8B5BF5F3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3C436-93A6-A7FC-A091-CAE91EBCC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7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BF958-55DB-BDF5-36F4-D0B070C7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0" y="2489200"/>
            <a:ext cx="4645985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1821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6D08-B0AB-6D6E-F554-47F83C63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Remote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D2CA3-1E3D-F238-5FE5-0AE7A487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590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What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Main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Performances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What market and applications?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345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47B0-C441-DD55-BD5E-20BDB7CC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91" y="608742"/>
            <a:ext cx="6806959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Sonatest is ahead again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7D9B5-E9A2-3ED2-01CD-A9748405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94" r="1765" b="-2"/>
          <a:stretch/>
        </p:blipFill>
        <p:spPr>
          <a:xfrm>
            <a:off x="0" y="0"/>
            <a:ext cx="3719791" cy="307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9D59-092C-BBF4-ACD4-41798BB27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30659" b="-2"/>
          <a:stretch/>
        </p:blipFill>
        <p:spPr>
          <a:xfrm>
            <a:off x="363453" y="2661587"/>
            <a:ext cx="3343333" cy="38452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9F34BA-DFA7-7E05-90D4-BF9163FD75CC}"/>
              </a:ext>
            </a:extLst>
          </p:cNvPr>
          <p:cNvSpPr txBox="1">
            <a:spLocks/>
          </p:cNvSpPr>
          <p:nvPr/>
        </p:nvSpPr>
        <p:spPr>
          <a:xfrm>
            <a:off x="4759754" y="2244402"/>
            <a:ext cx="4701022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marL="1143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+mn-ea"/>
                <a:cs typeface="+mn-cs"/>
              </a:rPr>
              <a:t>Your world is digital and connected, and so is your WAVE</a:t>
            </a:r>
          </a:p>
          <a:p>
            <a:pPr marL="1143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ea typeface="+mn-ea"/>
              <a:cs typeface="+mn-cs"/>
            </a:endParaRPr>
          </a:p>
          <a:p>
            <a:pPr marL="1143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+mn-ea"/>
                <a:cs typeface="+mn-cs"/>
              </a:rPr>
              <a:t>The era of pen &amp; paper is fading away.  Today’s technicians are embracing digital technologies and Sonatest empowers them to achieve their full potential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231A-C3F6-1AC5-416F-F5D2C3A5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Remote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E789-9FEB-F0B6-CE37-D49981266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Remote Application Protocol Interface</a:t>
            </a:r>
          </a:p>
          <a:p>
            <a:pPr lvl="1"/>
            <a:r>
              <a:rPr lang="en-CA" dirty="0"/>
              <a:t>Communication purposes</a:t>
            </a:r>
          </a:p>
          <a:p>
            <a:pPr lvl="1"/>
            <a:r>
              <a:rPr lang="en-CA" dirty="0"/>
              <a:t>Can be input and/or output</a:t>
            </a:r>
          </a:p>
          <a:p>
            <a:pPr lvl="1"/>
            <a:r>
              <a:rPr lang="en-CA" dirty="0"/>
              <a:t>Performance may vary depending on the technology</a:t>
            </a:r>
          </a:p>
          <a:p>
            <a:pPr lvl="1"/>
            <a:r>
              <a:rPr lang="en-CA" dirty="0"/>
              <a:t>Old technology (RS-232) or latest?</a:t>
            </a:r>
          </a:p>
          <a:p>
            <a:pPr lvl="2"/>
            <a:r>
              <a:rPr lang="en-CA" dirty="0"/>
              <a:t>MQTT v5.0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6238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888B-8EAA-44B8-3389-FCCBBD74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API - Network Setup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F544C3-AFF1-9AE8-F3ED-80D8CDEFC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4"/>
          <a:stretch/>
        </p:blipFill>
        <p:spPr>
          <a:xfrm>
            <a:off x="464049" y="1834588"/>
            <a:ext cx="9009588" cy="33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F4FC-FAD4-5A35-BD55-C7A9476B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F440-0C36-C162-E3C4-A88A74F1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API - Network Setup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C4839C-8E44-D8F4-563F-91063FA69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7"/>
          <a:stretch/>
        </p:blipFill>
        <p:spPr>
          <a:xfrm>
            <a:off x="571625" y="1697058"/>
            <a:ext cx="9352305" cy="34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4CE750-E79C-93E0-6DCF-1C95CD49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MQTT is featuring…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8C8B35-E346-0FA3-784B-A45453737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99494" cy="4351338"/>
          </a:xfrm>
        </p:spPr>
        <p:txBody>
          <a:bodyPr/>
          <a:lstStyle/>
          <a:p>
            <a:r>
              <a:rPr lang="en-CA" dirty="0"/>
              <a:t>Read and Write to </a:t>
            </a:r>
            <a:r>
              <a:rPr lang="en-CA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 parameters </a:t>
            </a:r>
            <a:r>
              <a:rPr lang="en-CA" dirty="0"/>
              <a:t>so far</a:t>
            </a:r>
          </a:p>
          <a:p>
            <a:pPr marL="457200" lvl="1" indent="0">
              <a:buNone/>
            </a:pPr>
            <a:r>
              <a:rPr lang="en-CA" dirty="0"/>
              <a:t>Read Freeze state (Wave output) </a:t>
            </a:r>
            <a:r>
              <a:rPr lang="en-CA" dirty="0">
                <a:sym typeface="Wingdings" panose="05000000000000000000" pitchFamily="2" charset="2"/>
              </a:rPr>
              <a:t> Off  Enable Freeze (Wave Input)</a:t>
            </a:r>
          </a:p>
          <a:p>
            <a:pPr marL="457200" lvl="1" indent="0">
              <a:buNone/>
            </a:pPr>
            <a:r>
              <a:rPr lang="en-CA" dirty="0">
                <a:sym typeface="Wingdings" panose="05000000000000000000" pitchFamily="2" charset="2"/>
              </a:rPr>
              <a:t>Write Scanning gain to 56.6 dB</a:t>
            </a:r>
          </a:p>
          <a:p>
            <a:pPr marL="457200" lvl="1" indent="0">
              <a:buNone/>
            </a:pPr>
            <a:r>
              <a:rPr lang="en-CA" dirty="0">
                <a:sym typeface="Wingdings" panose="05000000000000000000" pitchFamily="2" charset="2"/>
              </a:rPr>
              <a:t>Write TCG points, etc. </a:t>
            </a:r>
          </a:p>
          <a:p>
            <a:r>
              <a:rPr lang="en-CA" dirty="0">
                <a:sym typeface="Wingdings" panose="05000000000000000000" pitchFamily="2" charset="2"/>
              </a:rPr>
              <a:t>Stream the 4 top menu measurements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Change measurement upon request </a:t>
            </a:r>
          </a:p>
          <a:p>
            <a:r>
              <a:rPr lang="en-CA" dirty="0">
                <a:sym typeface="Wingdings" panose="05000000000000000000" pitchFamily="2" charset="2"/>
              </a:rPr>
              <a:t>Stream raw A-scan data</a:t>
            </a:r>
          </a:p>
          <a:p>
            <a:pPr marL="457200" lvl="1" indent="0">
              <a:buNone/>
            </a:pPr>
            <a:endParaRPr lang="en-CA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221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D0EA-4A77-14D9-1041-3E8F770A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Performance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DE813-2DB9-EA60-5EF7-4F016431E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Communication at Wave refresh Rate</a:t>
            </a:r>
          </a:p>
          <a:p>
            <a:pPr lvl="1"/>
            <a:r>
              <a:rPr lang="en-CA" dirty="0"/>
              <a:t>Full A-scan data at 60Hz</a:t>
            </a:r>
          </a:p>
          <a:p>
            <a:pPr lvl="1"/>
            <a:r>
              <a:rPr lang="en-CA" dirty="0"/>
              <a:t>Full parameter control at 60 Hz</a:t>
            </a:r>
          </a:p>
          <a:p>
            <a:r>
              <a:rPr lang="en-CA" dirty="0"/>
              <a:t>Slower in conditions of poor Wi-Fi or low PRF. </a:t>
            </a:r>
          </a:p>
          <a:p>
            <a:pPr lvl="1"/>
            <a:r>
              <a:rPr lang="en-CA" dirty="0"/>
              <a:t>Allow &gt; 3.5 MB/s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770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natest">
      <a:dk1>
        <a:srgbClr val="53565A"/>
      </a:dk1>
      <a:lt1>
        <a:sysClr val="window" lastClr="FFFFFF"/>
      </a:lt1>
      <a:dk2>
        <a:srgbClr val="A6A6A8"/>
      </a:dk2>
      <a:lt2>
        <a:srgbClr val="DCDADB"/>
      </a:lt2>
      <a:accent1>
        <a:srgbClr val="FEDD00"/>
      </a:accent1>
      <a:accent2>
        <a:srgbClr val="FEDD00"/>
      </a:accent2>
      <a:accent3>
        <a:srgbClr val="FEDD00"/>
      </a:accent3>
      <a:accent4>
        <a:srgbClr val="FEDD00"/>
      </a:accent4>
      <a:accent5>
        <a:srgbClr val="FEDD00"/>
      </a:accent5>
      <a:accent6>
        <a:srgbClr val="FEDD00"/>
      </a:accent6>
      <a:hlink>
        <a:srgbClr val="FEDD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64502DCDC8C4EA0F44AE1F2033BF9" ma:contentTypeVersion="15" ma:contentTypeDescription="Create a new document." ma:contentTypeScope="" ma:versionID="acd2a5d28ab23983a197a9303c3d6429">
  <xsd:schema xmlns:xsd="http://www.w3.org/2001/XMLSchema" xmlns:xs="http://www.w3.org/2001/XMLSchema" xmlns:p="http://schemas.microsoft.com/office/2006/metadata/properties" xmlns:ns2="8fb78d00-8330-4ec0-998a-443a0330fbbe" xmlns:ns3="f4efdf21-c644-480b-809f-d17dc2f9079b" targetNamespace="http://schemas.microsoft.com/office/2006/metadata/properties" ma:root="true" ma:fieldsID="aac39b3d7b4be413fa74da6d4ebb897c" ns2:_="" ns3:_="">
    <xsd:import namespace="8fb78d00-8330-4ec0-998a-443a0330fbbe"/>
    <xsd:import namespace="f4efdf21-c644-480b-809f-d17dc2f907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b78d00-8330-4ec0-998a-443a0330fb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0eef3f9-d717-429c-b466-b4a63b9f2658}" ma:internalName="TaxCatchAll" ma:showField="CatchAllData" ma:web="8fb78d00-8330-4ec0-998a-443a0330f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fdf21-c644-480b-809f-d17dc2f907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f1e5c96-3a94-4a5a-928e-fca9468e1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efdf21-c644-480b-809f-d17dc2f9079b">
      <Terms xmlns="http://schemas.microsoft.com/office/infopath/2007/PartnerControls"/>
    </lcf76f155ced4ddcb4097134ff3c332f>
    <TaxCatchAll xmlns="8fb78d00-8330-4ec0-998a-443a0330fbbe" xsi:nil="true"/>
  </documentManagement>
</p:properties>
</file>

<file path=customXml/itemProps1.xml><?xml version="1.0" encoding="utf-8"?>
<ds:datastoreItem xmlns:ds="http://schemas.openxmlformats.org/officeDocument/2006/customXml" ds:itemID="{CEAFE098-7EF7-45C5-BA2B-5B4302D88C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00CD85-0F1F-400A-957C-8430570D2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b78d00-8330-4ec0-998a-443a0330fbbe"/>
    <ds:schemaRef ds:uri="f4efdf21-c644-480b-809f-d17dc2f907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B3646E-9EA6-483C-956D-4F9DF8B789B4}">
  <ds:schemaRefs>
    <ds:schemaRef ds:uri="http://schemas.microsoft.com/office/2006/metadata/properties"/>
    <ds:schemaRef ds:uri="http://schemas.microsoft.com/office/infopath/2007/PartnerControls"/>
    <ds:schemaRef ds:uri="f4efdf21-c644-480b-809f-d17dc2f9079b"/>
    <ds:schemaRef ds:uri="8fb78d00-8330-4ec0-998a-443a0330fbb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8916</TotalTime>
  <Words>620</Words>
  <Application>Microsoft Office PowerPoint</Application>
  <PresentationFormat>Widescreen</PresentationFormat>
  <Paragraphs>124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Open Sans</vt:lpstr>
      <vt:lpstr>Symbol</vt:lpstr>
      <vt:lpstr>Wingdings</vt:lpstr>
      <vt:lpstr>Office Theme</vt:lpstr>
      <vt:lpstr>PowerPoint Presentation</vt:lpstr>
      <vt:lpstr>PowerPoint Presentation</vt:lpstr>
      <vt:lpstr>Remote API</vt:lpstr>
      <vt:lpstr>Sonatest is ahead again</vt:lpstr>
      <vt:lpstr>Remote API</vt:lpstr>
      <vt:lpstr>API - Network Setup</vt:lpstr>
      <vt:lpstr>API - Network Setup</vt:lpstr>
      <vt:lpstr>MQTT is featuring…</vt:lpstr>
      <vt:lpstr>Performance </vt:lpstr>
      <vt:lpstr>New Markets? Yes!</vt:lpstr>
      <vt:lpstr>Rope Access Applications</vt:lpstr>
      <vt:lpstr>New Applications - Automation</vt:lpstr>
      <vt:lpstr>Incoming Technologies</vt:lpstr>
      <vt:lpstr>Research &amp; Smart Innovations</vt:lpstr>
      <vt:lpstr>Exam Mode</vt:lpstr>
      <vt:lpstr>Training the next generation</vt:lpstr>
      <vt:lpstr>Enhanced Companion </vt:lpstr>
      <vt:lpstr>Exam Mode - Security</vt:lpstr>
      <vt:lpstr>Steps </vt:lpstr>
      <vt:lpstr>Cheaters, be aware!</vt:lpstr>
      <vt:lpstr>The Last Details </vt:lpstr>
      <vt:lpstr>Thank you!</vt:lpstr>
      <vt:lpstr>Become a strategic partner (WIP)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Social Media Kit</dc:title>
  <dc:creator>Nathan Shepherd</dc:creator>
  <cp:lastModifiedBy>Philippe Rioux</cp:lastModifiedBy>
  <cp:revision>20</cp:revision>
  <dcterms:created xsi:type="dcterms:W3CDTF">2022-10-14T08:27:20Z</dcterms:created>
  <dcterms:modified xsi:type="dcterms:W3CDTF">2024-11-04T16:13:33Z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0x010100C6464502DCDC8C4EA0F44AE1F2033BF9</vt:lpwstr>
  </property>
  <property fmtid="{D5CDD505-2E9C-101B-9397-08002B2CF9AE}" pid="3" name="MediaServiceImageTags">
    <vt:lpwstr/>
  </property>
</Properties>
</file>